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72" r:id="rId9"/>
    <p:sldId id="303" r:id="rId10"/>
    <p:sldId id="276" r:id="rId11"/>
    <p:sldId id="301" r:id="rId12"/>
    <p:sldId id="277" r:id="rId13"/>
    <p:sldId id="296" r:id="rId14"/>
    <p:sldId id="282" r:id="rId15"/>
    <p:sldId id="281" r:id="rId16"/>
    <p:sldId id="298" r:id="rId17"/>
    <p:sldId id="30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CC85E3-55C4-49C0-A93F-08484B5AB2A5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7C518958-8D4F-43B2-B675-0B9F62E68EBC}">
      <dgm:prSet phldrT="[Text]" custT="1"/>
      <dgm:spPr/>
      <dgm:t>
        <a:bodyPr/>
        <a:lstStyle/>
        <a:p>
          <a:r>
            <a:rPr lang="en-US" sz="4800" dirty="0"/>
            <a:t>AKAR</a:t>
          </a:r>
          <a:endParaRPr lang="en-ID" sz="4800" dirty="0"/>
        </a:p>
      </dgm:t>
    </dgm:pt>
    <dgm:pt modelId="{F2C93F44-6BEC-452E-9DFF-456D419AEEE5}" type="parTrans" cxnId="{A10AEB43-CE0E-47D5-97C5-9E357F6E1217}">
      <dgm:prSet/>
      <dgm:spPr/>
      <dgm:t>
        <a:bodyPr/>
        <a:lstStyle/>
        <a:p>
          <a:endParaRPr lang="en-ID"/>
        </a:p>
      </dgm:t>
    </dgm:pt>
    <dgm:pt modelId="{F4053CDF-ED0D-45E0-94E2-178A0B1CA44F}" type="sibTrans" cxnId="{A10AEB43-CE0E-47D5-97C5-9E357F6E1217}">
      <dgm:prSet/>
      <dgm:spPr/>
      <dgm:t>
        <a:bodyPr/>
        <a:lstStyle/>
        <a:p>
          <a:endParaRPr lang="en-ID"/>
        </a:p>
      </dgm:t>
    </dgm:pt>
    <dgm:pt modelId="{75ACF254-4D10-4237-A5E1-41BE379ACAC9}">
      <dgm:prSet phldrT="[Text]"/>
      <dgm:spPr/>
      <dgm:t>
        <a:bodyPr/>
        <a:lstStyle/>
        <a:p>
          <a:r>
            <a:rPr lang="en-US" dirty="0" err="1"/>
            <a:t>Budaya</a:t>
          </a:r>
          <a:r>
            <a:rPr lang="en-US" dirty="0"/>
            <a:t> </a:t>
          </a:r>
          <a:r>
            <a:rPr lang="en-US" dirty="0" err="1"/>
            <a:t>Patriarki</a:t>
          </a:r>
          <a:endParaRPr lang="en-ID" dirty="0"/>
        </a:p>
      </dgm:t>
    </dgm:pt>
    <dgm:pt modelId="{EE2656E7-2413-4251-BD02-EA6D7B2847A5}" type="parTrans" cxnId="{B7DF2BDF-52D1-4748-B347-5FC5425F222A}">
      <dgm:prSet/>
      <dgm:spPr/>
      <dgm:t>
        <a:bodyPr/>
        <a:lstStyle/>
        <a:p>
          <a:endParaRPr lang="en-ID"/>
        </a:p>
      </dgm:t>
    </dgm:pt>
    <dgm:pt modelId="{BAB50A7C-F568-4DF0-8B9F-1BBC1AC021C0}" type="sibTrans" cxnId="{B7DF2BDF-52D1-4748-B347-5FC5425F222A}">
      <dgm:prSet/>
      <dgm:spPr/>
      <dgm:t>
        <a:bodyPr/>
        <a:lstStyle/>
        <a:p>
          <a:endParaRPr lang="en-ID"/>
        </a:p>
      </dgm:t>
    </dgm:pt>
    <dgm:pt modelId="{595C2930-975E-48FB-A00F-80B6C9AC9929}">
      <dgm:prSet phldrT="[Text]"/>
      <dgm:spPr/>
      <dgm:t>
        <a:bodyPr/>
        <a:lstStyle/>
        <a:p>
          <a:r>
            <a:rPr lang="en-US" dirty="0"/>
            <a:t>Peran Gender &amp; </a:t>
          </a:r>
          <a:r>
            <a:rPr lang="en-US" dirty="0" err="1"/>
            <a:t>Stereotipe</a:t>
          </a:r>
          <a:endParaRPr lang="en-ID" dirty="0"/>
        </a:p>
      </dgm:t>
    </dgm:pt>
    <dgm:pt modelId="{E6D39DFF-8061-4868-985B-6B71AEFDF2F9}" type="parTrans" cxnId="{CBB1D131-4C7E-492B-962E-9D55400402DA}">
      <dgm:prSet/>
      <dgm:spPr/>
      <dgm:t>
        <a:bodyPr/>
        <a:lstStyle/>
        <a:p>
          <a:endParaRPr lang="en-ID"/>
        </a:p>
      </dgm:t>
    </dgm:pt>
    <dgm:pt modelId="{305ED901-3ECB-4565-9E6D-1D849A1117E3}" type="sibTrans" cxnId="{CBB1D131-4C7E-492B-962E-9D55400402DA}">
      <dgm:prSet/>
      <dgm:spPr/>
      <dgm:t>
        <a:bodyPr/>
        <a:lstStyle/>
        <a:p>
          <a:endParaRPr lang="en-ID"/>
        </a:p>
      </dgm:t>
    </dgm:pt>
    <dgm:pt modelId="{2DA15591-2184-4F3E-9AD5-C0C2EDEF679F}">
      <dgm:prSet phldrT="[Text]"/>
      <dgm:spPr/>
      <dgm:t>
        <a:bodyPr/>
        <a:lstStyle/>
        <a:p>
          <a:r>
            <a:rPr lang="en-US" dirty="0"/>
            <a:t>Perempuan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perlu</a:t>
          </a:r>
          <a:r>
            <a:rPr lang="en-US" dirty="0"/>
            <a:t> </a:t>
          </a:r>
          <a:r>
            <a:rPr lang="en-US" dirty="0" err="1"/>
            <a:t>sekolah</a:t>
          </a:r>
          <a:r>
            <a:rPr lang="en-US" dirty="0"/>
            <a:t> </a:t>
          </a:r>
          <a:r>
            <a:rPr lang="en-US" dirty="0" err="1"/>
            <a:t>tinggi-tinggi</a:t>
          </a:r>
          <a:endParaRPr lang="en-ID" dirty="0"/>
        </a:p>
      </dgm:t>
    </dgm:pt>
    <dgm:pt modelId="{A6A5E913-EDEA-4F4C-B049-B4AFEF197C62}" type="parTrans" cxnId="{D9CB0399-62CB-4C6A-9D65-2CE9B48DB2FE}">
      <dgm:prSet/>
      <dgm:spPr/>
      <dgm:t>
        <a:bodyPr/>
        <a:lstStyle/>
        <a:p>
          <a:endParaRPr lang="en-ID"/>
        </a:p>
      </dgm:t>
    </dgm:pt>
    <dgm:pt modelId="{35412CCD-D1C6-4753-88C9-8621A77FC99D}" type="sibTrans" cxnId="{D9CB0399-62CB-4C6A-9D65-2CE9B48DB2FE}">
      <dgm:prSet/>
      <dgm:spPr/>
      <dgm:t>
        <a:bodyPr/>
        <a:lstStyle/>
        <a:p>
          <a:endParaRPr lang="en-ID"/>
        </a:p>
      </dgm:t>
    </dgm:pt>
    <dgm:pt modelId="{64E70504-EE3F-4EF0-8022-02942D4F3793}">
      <dgm:prSet phldrT="[Text]"/>
      <dgm:spPr/>
      <dgm:t>
        <a:bodyPr/>
        <a:lstStyle/>
        <a:p>
          <a:r>
            <a:rPr lang="en-US" dirty="0"/>
            <a:t>Perempuan </a:t>
          </a:r>
          <a:r>
            <a:rPr lang="en-US" dirty="0" err="1"/>
            <a:t>itu</a:t>
          </a:r>
          <a:r>
            <a:rPr lang="en-US" dirty="0"/>
            <a:t> </a:t>
          </a:r>
          <a:r>
            <a:rPr lang="en-US" dirty="0" err="1"/>
            <a:t>tugasnya</a:t>
          </a:r>
          <a:r>
            <a:rPr lang="en-US" dirty="0"/>
            <a:t> </a:t>
          </a:r>
          <a:r>
            <a:rPr lang="en-US" dirty="0" err="1"/>
            <a:t>seputar</a:t>
          </a:r>
          <a:r>
            <a:rPr lang="en-US" dirty="0"/>
            <a:t> </a:t>
          </a:r>
          <a:r>
            <a:rPr lang="en-US" dirty="0" err="1"/>
            <a:t>dapur</a:t>
          </a:r>
          <a:r>
            <a:rPr lang="en-US" dirty="0"/>
            <a:t>, </a:t>
          </a:r>
          <a:r>
            <a:rPr lang="en-US" dirty="0" err="1"/>
            <a:t>sumur</a:t>
          </a:r>
          <a:r>
            <a:rPr lang="en-US" dirty="0"/>
            <a:t>, </a:t>
          </a:r>
          <a:r>
            <a:rPr lang="en-US" dirty="0" err="1"/>
            <a:t>kasur</a:t>
          </a:r>
          <a:endParaRPr lang="en-ID" dirty="0"/>
        </a:p>
      </dgm:t>
    </dgm:pt>
    <dgm:pt modelId="{FA505BC3-778D-4835-87BD-42BE5035EAFE}" type="parTrans" cxnId="{BBA20D28-A9E3-49D8-A8D3-4C54FA6195F7}">
      <dgm:prSet/>
      <dgm:spPr/>
      <dgm:t>
        <a:bodyPr/>
        <a:lstStyle/>
        <a:p>
          <a:endParaRPr lang="en-US"/>
        </a:p>
      </dgm:t>
    </dgm:pt>
    <dgm:pt modelId="{974874A1-4A32-4CA3-90B7-8FF2B9EB3878}" type="sibTrans" cxnId="{BBA20D28-A9E3-49D8-A8D3-4C54FA6195F7}">
      <dgm:prSet/>
      <dgm:spPr/>
      <dgm:t>
        <a:bodyPr/>
        <a:lstStyle/>
        <a:p>
          <a:endParaRPr lang="en-US"/>
        </a:p>
      </dgm:t>
    </dgm:pt>
    <dgm:pt modelId="{E05D660E-DE4B-4B04-B2E8-7493E96C302C}">
      <dgm:prSet phldrT="[Text]"/>
      <dgm:spPr/>
      <dgm:t>
        <a:bodyPr/>
        <a:lstStyle/>
        <a:p>
          <a:r>
            <a:rPr lang="en-US" dirty="0"/>
            <a:t>…</a:t>
          </a:r>
          <a:endParaRPr lang="en-ID" dirty="0"/>
        </a:p>
      </dgm:t>
    </dgm:pt>
    <dgm:pt modelId="{9E3C35A0-11F4-4FB5-B101-12F10BDAD72B}" type="parTrans" cxnId="{CD7E5734-F009-4838-B04F-4C0D17EFE7AA}">
      <dgm:prSet/>
      <dgm:spPr/>
      <dgm:t>
        <a:bodyPr/>
        <a:lstStyle/>
        <a:p>
          <a:endParaRPr lang="en-US"/>
        </a:p>
      </dgm:t>
    </dgm:pt>
    <dgm:pt modelId="{CC85ED9F-D5DE-4DB1-A059-294F9F790E7B}" type="sibTrans" cxnId="{CD7E5734-F009-4838-B04F-4C0D17EFE7AA}">
      <dgm:prSet/>
      <dgm:spPr/>
      <dgm:t>
        <a:bodyPr/>
        <a:lstStyle/>
        <a:p>
          <a:endParaRPr lang="en-US"/>
        </a:p>
      </dgm:t>
    </dgm:pt>
    <dgm:pt modelId="{2948ED37-2898-4286-98BD-87D4B933EFD1}">
      <dgm:prSet phldrT="[Text]"/>
      <dgm:spPr/>
      <dgm:t>
        <a:bodyPr/>
        <a:lstStyle/>
        <a:p>
          <a:r>
            <a:rPr lang="en-US" dirty="0"/>
            <a:t>Perempuan </a:t>
          </a:r>
          <a:r>
            <a:rPr lang="en-US" dirty="0" err="1"/>
            <a:t>bukan</a:t>
          </a:r>
          <a:r>
            <a:rPr lang="en-US" dirty="0"/>
            <a:t> </a:t>
          </a:r>
          <a:r>
            <a:rPr lang="en-US" dirty="0" err="1"/>
            <a:t>pengambil</a:t>
          </a:r>
          <a:r>
            <a:rPr lang="en-US" dirty="0"/>
            <a:t> </a:t>
          </a:r>
          <a:r>
            <a:rPr lang="en-US" dirty="0" err="1"/>
            <a:t>keputusan</a:t>
          </a:r>
          <a:endParaRPr lang="en-ID" dirty="0"/>
        </a:p>
      </dgm:t>
    </dgm:pt>
    <dgm:pt modelId="{D326D2B0-A039-4CE6-9564-0E78A1629E37}" type="parTrans" cxnId="{8355961D-5397-44C6-A5E8-6D2A76853050}">
      <dgm:prSet/>
      <dgm:spPr/>
      <dgm:t>
        <a:bodyPr/>
        <a:lstStyle/>
        <a:p>
          <a:endParaRPr lang="en-US"/>
        </a:p>
      </dgm:t>
    </dgm:pt>
    <dgm:pt modelId="{FADB806F-BC38-48C5-B8E1-D40421E1AA82}" type="sibTrans" cxnId="{8355961D-5397-44C6-A5E8-6D2A76853050}">
      <dgm:prSet/>
      <dgm:spPr/>
      <dgm:t>
        <a:bodyPr/>
        <a:lstStyle/>
        <a:p>
          <a:endParaRPr lang="en-US"/>
        </a:p>
      </dgm:t>
    </dgm:pt>
    <dgm:pt modelId="{2D459BC2-0902-4777-8B3E-E9F9351E3A73}">
      <dgm:prSet phldrT="[Text]"/>
      <dgm:spPr/>
      <dgm:t>
        <a:bodyPr/>
        <a:lstStyle/>
        <a:p>
          <a:r>
            <a:rPr lang="en-US" dirty="0" err="1"/>
            <a:t>Pemimpin</a:t>
          </a:r>
          <a:r>
            <a:rPr lang="en-US" dirty="0"/>
            <a:t> </a:t>
          </a:r>
          <a:r>
            <a:rPr lang="en-US" dirty="0" err="1"/>
            <a:t>adalah</a:t>
          </a:r>
          <a:r>
            <a:rPr lang="en-US" dirty="0"/>
            <a:t> </a:t>
          </a:r>
          <a:r>
            <a:rPr lang="en-US" dirty="0" err="1"/>
            <a:t>laki-laki</a:t>
          </a:r>
          <a:endParaRPr lang="en-ID" dirty="0"/>
        </a:p>
      </dgm:t>
    </dgm:pt>
    <dgm:pt modelId="{CE8D560C-C1AC-480C-AE87-8C92FA0214AE}" type="parTrans" cxnId="{4B872503-3766-470C-8A59-A98D28DA4765}">
      <dgm:prSet/>
      <dgm:spPr/>
      <dgm:t>
        <a:bodyPr/>
        <a:lstStyle/>
        <a:p>
          <a:endParaRPr lang="en-US"/>
        </a:p>
      </dgm:t>
    </dgm:pt>
    <dgm:pt modelId="{E70AF498-3CA6-4BBF-A987-A02F02908F2F}" type="sibTrans" cxnId="{4B872503-3766-470C-8A59-A98D28DA4765}">
      <dgm:prSet/>
      <dgm:spPr/>
      <dgm:t>
        <a:bodyPr/>
        <a:lstStyle/>
        <a:p>
          <a:endParaRPr lang="en-US"/>
        </a:p>
      </dgm:t>
    </dgm:pt>
    <dgm:pt modelId="{AFA03DAE-1F82-4174-804A-FDFCC3344FB2}" type="pres">
      <dgm:prSet presAssocID="{D2CC85E3-55C4-49C0-A93F-08484B5AB2A5}" presName="rootnode" presStyleCnt="0">
        <dgm:presLayoutVars>
          <dgm:chMax/>
          <dgm:chPref/>
          <dgm:dir/>
          <dgm:animLvl val="lvl"/>
        </dgm:presLayoutVars>
      </dgm:prSet>
      <dgm:spPr/>
    </dgm:pt>
    <dgm:pt modelId="{4DB93723-3380-43D7-B425-9319C418527F}" type="pres">
      <dgm:prSet presAssocID="{7C518958-8D4F-43B2-B675-0B9F62E68EBC}" presName="composite" presStyleCnt="0"/>
      <dgm:spPr/>
    </dgm:pt>
    <dgm:pt modelId="{897F57F4-BAD1-4BFB-B5ED-E078A24CB1A9}" type="pres">
      <dgm:prSet presAssocID="{7C518958-8D4F-43B2-B675-0B9F62E68EBC}" presName="bentUpArrow1" presStyleLbl="alignImgPlace1" presStyleIdx="0" presStyleCnt="1"/>
      <dgm:spPr/>
    </dgm:pt>
    <dgm:pt modelId="{28982487-FC43-40A5-B1B4-DEE2E7F8027E}" type="pres">
      <dgm:prSet presAssocID="{7C518958-8D4F-43B2-B675-0B9F62E68EBC}" presName="ParentText" presStyleLbl="node1" presStyleIdx="0" presStyleCnt="2">
        <dgm:presLayoutVars>
          <dgm:chMax val="1"/>
          <dgm:chPref val="1"/>
          <dgm:bulletEnabled val="1"/>
        </dgm:presLayoutVars>
      </dgm:prSet>
      <dgm:spPr/>
    </dgm:pt>
    <dgm:pt modelId="{0B9F6675-EB9C-4798-B673-9D0A9D61C8C6}" type="pres">
      <dgm:prSet presAssocID="{7C518958-8D4F-43B2-B675-0B9F62E68EBC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106D8E5D-BEC0-4F9B-8BE2-B23B025A21D8}" type="pres">
      <dgm:prSet presAssocID="{F4053CDF-ED0D-45E0-94E2-178A0B1CA44F}" presName="sibTrans" presStyleCnt="0"/>
      <dgm:spPr/>
    </dgm:pt>
    <dgm:pt modelId="{EB3CCCA0-5002-4CFB-AA9F-E0806CA7B467}" type="pres">
      <dgm:prSet presAssocID="{595C2930-975E-48FB-A00F-80B6C9AC9929}" presName="composite" presStyleCnt="0"/>
      <dgm:spPr/>
    </dgm:pt>
    <dgm:pt modelId="{2AEEC174-8F27-4469-905A-5D272D7F05B1}" type="pres">
      <dgm:prSet presAssocID="{595C2930-975E-48FB-A00F-80B6C9AC9929}" presName="ParentText" presStyleLbl="node1" presStyleIdx="1" presStyleCnt="2">
        <dgm:presLayoutVars>
          <dgm:chMax val="1"/>
          <dgm:chPref val="1"/>
          <dgm:bulletEnabled val="1"/>
        </dgm:presLayoutVars>
      </dgm:prSet>
      <dgm:spPr/>
    </dgm:pt>
    <dgm:pt modelId="{6F648A29-19B2-4069-9CD5-B2F97804B99B}" type="pres">
      <dgm:prSet presAssocID="{595C2930-975E-48FB-A00F-80B6C9AC9929}" presName="FinalChildText" presStyleLbl="revTx" presStyleIdx="1" presStyleCnt="2" custScaleX="171465" custScaleY="228365" custLinFactNeighborX="59306" custLinFactNeighborY="-3895">
        <dgm:presLayoutVars>
          <dgm:chMax val="0"/>
          <dgm:chPref val="0"/>
          <dgm:bulletEnabled val="1"/>
        </dgm:presLayoutVars>
      </dgm:prSet>
      <dgm:spPr/>
    </dgm:pt>
  </dgm:ptLst>
  <dgm:cxnLst>
    <dgm:cxn modelId="{4B872503-3766-470C-8A59-A98D28DA4765}" srcId="{595C2930-975E-48FB-A00F-80B6C9AC9929}" destId="{2D459BC2-0902-4777-8B3E-E9F9351E3A73}" srcOrd="3" destOrd="0" parTransId="{CE8D560C-C1AC-480C-AE87-8C92FA0214AE}" sibTransId="{E70AF498-3CA6-4BBF-A987-A02F02908F2F}"/>
    <dgm:cxn modelId="{8355961D-5397-44C6-A5E8-6D2A76853050}" srcId="{595C2930-975E-48FB-A00F-80B6C9AC9929}" destId="{2948ED37-2898-4286-98BD-87D4B933EFD1}" srcOrd="2" destOrd="0" parTransId="{D326D2B0-A039-4CE6-9564-0E78A1629E37}" sibTransId="{FADB806F-BC38-48C5-B8E1-D40421E1AA82}"/>
    <dgm:cxn modelId="{BBA20D28-A9E3-49D8-A8D3-4C54FA6195F7}" srcId="{595C2930-975E-48FB-A00F-80B6C9AC9929}" destId="{64E70504-EE3F-4EF0-8022-02942D4F3793}" srcOrd="1" destOrd="0" parTransId="{FA505BC3-778D-4835-87BD-42BE5035EAFE}" sibTransId="{974874A1-4A32-4CA3-90B7-8FF2B9EB3878}"/>
    <dgm:cxn modelId="{0604FA30-3A38-41D3-9DEF-8675A881B6C2}" type="presOf" srcId="{2D459BC2-0902-4777-8B3E-E9F9351E3A73}" destId="{6F648A29-19B2-4069-9CD5-B2F97804B99B}" srcOrd="0" destOrd="3" presId="urn:microsoft.com/office/officeart/2005/8/layout/StepDownProcess"/>
    <dgm:cxn modelId="{CBB1D131-4C7E-492B-962E-9D55400402DA}" srcId="{D2CC85E3-55C4-49C0-A93F-08484B5AB2A5}" destId="{595C2930-975E-48FB-A00F-80B6C9AC9929}" srcOrd="1" destOrd="0" parTransId="{E6D39DFF-8061-4868-985B-6B71AEFDF2F9}" sibTransId="{305ED901-3ECB-4565-9E6D-1D849A1117E3}"/>
    <dgm:cxn modelId="{CD7E5734-F009-4838-B04F-4C0D17EFE7AA}" srcId="{595C2930-975E-48FB-A00F-80B6C9AC9929}" destId="{E05D660E-DE4B-4B04-B2E8-7493E96C302C}" srcOrd="4" destOrd="0" parTransId="{9E3C35A0-11F4-4FB5-B101-12F10BDAD72B}" sibTransId="{CC85ED9F-D5DE-4DB1-A059-294F9F790E7B}"/>
    <dgm:cxn modelId="{A10AEB43-CE0E-47D5-97C5-9E357F6E1217}" srcId="{D2CC85E3-55C4-49C0-A93F-08484B5AB2A5}" destId="{7C518958-8D4F-43B2-B675-0B9F62E68EBC}" srcOrd="0" destOrd="0" parTransId="{F2C93F44-6BEC-452E-9DFF-456D419AEEE5}" sibTransId="{F4053CDF-ED0D-45E0-94E2-178A0B1CA44F}"/>
    <dgm:cxn modelId="{2D796752-0C1F-40F3-9AEE-1CB96708CC95}" type="presOf" srcId="{D2CC85E3-55C4-49C0-A93F-08484B5AB2A5}" destId="{AFA03DAE-1F82-4174-804A-FDFCC3344FB2}" srcOrd="0" destOrd="0" presId="urn:microsoft.com/office/officeart/2005/8/layout/StepDownProcess"/>
    <dgm:cxn modelId="{EADC147A-6976-4280-BAF4-B3E7CCCA3C83}" type="presOf" srcId="{7C518958-8D4F-43B2-B675-0B9F62E68EBC}" destId="{28982487-FC43-40A5-B1B4-DEE2E7F8027E}" srcOrd="0" destOrd="0" presId="urn:microsoft.com/office/officeart/2005/8/layout/StepDownProcess"/>
    <dgm:cxn modelId="{B4905F7E-FE4E-4375-BAAA-69098FA752BA}" type="presOf" srcId="{E05D660E-DE4B-4B04-B2E8-7493E96C302C}" destId="{6F648A29-19B2-4069-9CD5-B2F97804B99B}" srcOrd="0" destOrd="4" presId="urn:microsoft.com/office/officeart/2005/8/layout/StepDownProcess"/>
    <dgm:cxn modelId="{D9CB0399-62CB-4C6A-9D65-2CE9B48DB2FE}" srcId="{595C2930-975E-48FB-A00F-80B6C9AC9929}" destId="{2DA15591-2184-4F3E-9AD5-C0C2EDEF679F}" srcOrd="0" destOrd="0" parTransId="{A6A5E913-EDEA-4F4C-B049-B4AFEF197C62}" sibTransId="{35412CCD-D1C6-4753-88C9-8621A77FC99D}"/>
    <dgm:cxn modelId="{54E02499-EF8B-4F05-93DC-D79483F0DAE1}" type="presOf" srcId="{64E70504-EE3F-4EF0-8022-02942D4F3793}" destId="{6F648A29-19B2-4069-9CD5-B2F97804B99B}" srcOrd="0" destOrd="1" presId="urn:microsoft.com/office/officeart/2005/8/layout/StepDownProcess"/>
    <dgm:cxn modelId="{8469A0AD-243E-423D-A3A9-CD97B5876862}" type="presOf" srcId="{2948ED37-2898-4286-98BD-87D4B933EFD1}" destId="{6F648A29-19B2-4069-9CD5-B2F97804B99B}" srcOrd="0" destOrd="2" presId="urn:microsoft.com/office/officeart/2005/8/layout/StepDownProcess"/>
    <dgm:cxn modelId="{F95E59AE-9826-4F93-9305-04886BDCC504}" type="presOf" srcId="{75ACF254-4D10-4237-A5E1-41BE379ACAC9}" destId="{0B9F6675-EB9C-4798-B673-9D0A9D61C8C6}" srcOrd="0" destOrd="0" presId="urn:microsoft.com/office/officeart/2005/8/layout/StepDownProcess"/>
    <dgm:cxn modelId="{4AD32BD1-F32B-41D0-9629-22CB3C5E11D1}" type="presOf" srcId="{2DA15591-2184-4F3E-9AD5-C0C2EDEF679F}" destId="{6F648A29-19B2-4069-9CD5-B2F97804B99B}" srcOrd="0" destOrd="0" presId="urn:microsoft.com/office/officeart/2005/8/layout/StepDownProcess"/>
    <dgm:cxn modelId="{B7DF2BDF-52D1-4748-B347-5FC5425F222A}" srcId="{7C518958-8D4F-43B2-B675-0B9F62E68EBC}" destId="{75ACF254-4D10-4237-A5E1-41BE379ACAC9}" srcOrd="0" destOrd="0" parTransId="{EE2656E7-2413-4251-BD02-EA6D7B2847A5}" sibTransId="{BAB50A7C-F568-4DF0-8B9F-1BBC1AC021C0}"/>
    <dgm:cxn modelId="{A248A5E3-76FD-497C-80E4-5258D301582E}" type="presOf" srcId="{595C2930-975E-48FB-A00F-80B6C9AC9929}" destId="{2AEEC174-8F27-4469-905A-5D272D7F05B1}" srcOrd="0" destOrd="0" presId="urn:microsoft.com/office/officeart/2005/8/layout/StepDownProcess"/>
    <dgm:cxn modelId="{32AEE385-8753-4C2A-BFAC-8FE1F4AA4A5A}" type="presParOf" srcId="{AFA03DAE-1F82-4174-804A-FDFCC3344FB2}" destId="{4DB93723-3380-43D7-B425-9319C418527F}" srcOrd="0" destOrd="0" presId="urn:microsoft.com/office/officeart/2005/8/layout/StepDownProcess"/>
    <dgm:cxn modelId="{42B0EDD2-CB12-4357-A4C1-3BFA9AEBF8E5}" type="presParOf" srcId="{4DB93723-3380-43D7-B425-9319C418527F}" destId="{897F57F4-BAD1-4BFB-B5ED-E078A24CB1A9}" srcOrd="0" destOrd="0" presId="urn:microsoft.com/office/officeart/2005/8/layout/StepDownProcess"/>
    <dgm:cxn modelId="{E3F65886-497C-4241-98F1-B3086072D53E}" type="presParOf" srcId="{4DB93723-3380-43D7-B425-9319C418527F}" destId="{28982487-FC43-40A5-B1B4-DEE2E7F8027E}" srcOrd="1" destOrd="0" presId="urn:microsoft.com/office/officeart/2005/8/layout/StepDownProcess"/>
    <dgm:cxn modelId="{949A23F4-19D5-4750-9135-4C64D4C5C384}" type="presParOf" srcId="{4DB93723-3380-43D7-B425-9319C418527F}" destId="{0B9F6675-EB9C-4798-B673-9D0A9D61C8C6}" srcOrd="2" destOrd="0" presId="urn:microsoft.com/office/officeart/2005/8/layout/StepDownProcess"/>
    <dgm:cxn modelId="{BACF83DB-F74F-4B94-8DB1-70C4660B7784}" type="presParOf" srcId="{AFA03DAE-1F82-4174-804A-FDFCC3344FB2}" destId="{106D8E5D-BEC0-4F9B-8BE2-B23B025A21D8}" srcOrd="1" destOrd="0" presId="urn:microsoft.com/office/officeart/2005/8/layout/StepDownProcess"/>
    <dgm:cxn modelId="{0CECF1BE-1B8E-457C-BBEA-CF6938BE7148}" type="presParOf" srcId="{AFA03DAE-1F82-4174-804A-FDFCC3344FB2}" destId="{EB3CCCA0-5002-4CFB-AA9F-E0806CA7B467}" srcOrd="2" destOrd="0" presId="urn:microsoft.com/office/officeart/2005/8/layout/StepDownProcess"/>
    <dgm:cxn modelId="{21D069FB-5E63-4E7D-9EED-46F7194D0236}" type="presParOf" srcId="{EB3CCCA0-5002-4CFB-AA9F-E0806CA7B467}" destId="{2AEEC174-8F27-4469-905A-5D272D7F05B1}" srcOrd="0" destOrd="0" presId="urn:microsoft.com/office/officeart/2005/8/layout/StepDownProcess"/>
    <dgm:cxn modelId="{577636A2-ED40-4297-BBA9-0870685723F0}" type="presParOf" srcId="{EB3CCCA0-5002-4CFB-AA9F-E0806CA7B467}" destId="{6F648A29-19B2-4069-9CD5-B2F97804B99B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B81083-0EA7-4494-BAED-75FD8A6987DD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6BECF840-E16F-442A-87AC-D5944E3BA06E}">
      <dgm:prSet phldrT="[Text]"/>
      <dgm:spPr/>
      <dgm:t>
        <a:bodyPr/>
        <a:lstStyle/>
        <a:p>
          <a:r>
            <a:rPr lang="en-US" dirty="0" err="1"/>
            <a:t>Akses</a:t>
          </a:r>
          <a:r>
            <a:rPr lang="en-US" dirty="0"/>
            <a:t> </a:t>
          </a:r>
          <a:r>
            <a:rPr lang="en-US" dirty="0" err="1"/>
            <a:t>terbatas</a:t>
          </a:r>
          <a:r>
            <a:rPr lang="en-US" dirty="0"/>
            <a:t> </a:t>
          </a:r>
          <a:r>
            <a:rPr lang="en-US" dirty="0" err="1"/>
            <a:t>ke</a:t>
          </a:r>
          <a:r>
            <a:rPr lang="en-US" dirty="0"/>
            <a:t> Pendidikan &amp; </a:t>
          </a:r>
          <a:r>
            <a:rPr lang="en-US" dirty="0" err="1"/>
            <a:t>Pelatihan</a:t>
          </a:r>
          <a:endParaRPr lang="en-US" dirty="0"/>
        </a:p>
        <a:p>
          <a:endParaRPr lang="en-ID" dirty="0"/>
        </a:p>
      </dgm:t>
    </dgm:pt>
    <dgm:pt modelId="{0690B6EB-423A-4C19-A3B2-51CE405EF491}" type="parTrans" cxnId="{CC805714-0BCC-4A00-8D7F-2FCE6C34C9E1}">
      <dgm:prSet/>
      <dgm:spPr/>
      <dgm:t>
        <a:bodyPr/>
        <a:lstStyle/>
        <a:p>
          <a:endParaRPr lang="en-ID"/>
        </a:p>
      </dgm:t>
    </dgm:pt>
    <dgm:pt modelId="{032BB30D-617D-406C-99FB-F3914F9A807B}" type="sibTrans" cxnId="{CC805714-0BCC-4A00-8D7F-2FCE6C34C9E1}">
      <dgm:prSet/>
      <dgm:spPr/>
      <dgm:t>
        <a:bodyPr/>
        <a:lstStyle/>
        <a:p>
          <a:endParaRPr lang="en-ID"/>
        </a:p>
      </dgm:t>
    </dgm:pt>
    <dgm:pt modelId="{2BA946A0-E634-4662-BD27-9467F18C246B}">
      <dgm:prSet phldrT="[Text]"/>
      <dgm:spPr/>
      <dgm:t>
        <a:bodyPr/>
        <a:lstStyle/>
        <a:p>
          <a:r>
            <a:rPr lang="en-US" dirty="0" err="1"/>
            <a:t>Akses</a:t>
          </a:r>
          <a:r>
            <a:rPr lang="en-US" dirty="0"/>
            <a:t> </a:t>
          </a:r>
          <a:r>
            <a:rPr lang="en-US" dirty="0" err="1"/>
            <a:t>terbatas</a:t>
          </a:r>
          <a:r>
            <a:rPr lang="en-US" dirty="0"/>
            <a:t> </a:t>
          </a:r>
          <a:r>
            <a:rPr lang="en-US" dirty="0" err="1"/>
            <a:t>ke</a:t>
          </a:r>
          <a:r>
            <a:rPr lang="en-US" dirty="0"/>
            <a:t> </a:t>
          </a:r>
          <a:r>
            <a:rPr lang="en-US" dirty="0" err="1"/>
            <a:t>sumber</a:t>
          </a:r>
          <a:r>
            <a:rPr lang="en-US" dirty="0"/>
            <a:t> </a:t>
          </a:r>
          <a:r>
            <a:rPr lang="en-US" dirty="0" err="1"/>
            <a:t>daya</a:t>
          </a:r>
          <a:r>
            <a:rPr lang="en-US" dirty="0"/>
            <a:t> (</a:t>
          </a:r>
          <a:r>
            <a:rPr lang="en-US" dirty="0" err="1"/>
            <a:t>termasuk</a:t>
          </a:r>
          <a:r>
            <a:rPr lang="en-US" dirty="0"/>
            <a:t> </a:t>
          </a:r>
          <a:r>
            <a:rPr lang="en-US" dirty="0" err="1"/>
            <a:t>tanah</a:t>
          </a:r>
          <a:r>
            <a:rPr lang="en-US" dirty="0"/>
            <a:t>) dan Modal</a:t>
          </a:r>
          <a:endParaRPr lang="en-ID" dirty="0"/>
        </a:p>
      </dgm:t>
    </dgm:pt>
    <dgm:pt modelId="{40B852C0-F635-4F85-8543-7E574C426F82}" type="parTrans" cxnId="{DC648B48-491C-420B-8B4F-5A07D04E3FA7}">
      <dgm:prSet/>
      <dgm:spPr/>
      <dgm:t>
        <a:bodyPr/>
        <a:lstStyle/>
        <a:p>
          <a:endParaRPr lang="en-ID"/>
        </a:p>
      </dgm:t>
    </dgm:pt>
    <dgm:pt modelId="{48CB3AD6-CEE2-4EEF-9DE0-1E1FCBDD5213}" type="sibTrans" cxnId="{DC648B48-491C-420B-8B4F-5A07D04E3FA7}">
      <dgm:prSet/>
      <dgm:spPr/>
      <dgm:t>
        <a:bodyPr/>
        <a:lstStyle/>
        <a:p>
          <a:endParaRPr lang="en-ID"/>
        </a:p>
      </dgm:t>
    </dgm:pt>
    <dgm:pt modelId="{A6A73730-DF48-45CC-8B55-C2AE12FA0687}">
      <dgm:prSet phldrT="[Text]"/>
      <dgm:spPr/>
      <dgm:t>
        <a:bodyPr/>
        <a:lstStyle/>
        <a:p>
          <a:r>
            <a:rPr lang="en-US" dirty="0" err="1"/>
            <a:t>Diskriminasi</a:t>
          </a:r>
          <a:r>
            <a:rPr lang="en-US" dirty="0"/>
            <a:t> Perempuan (di dunia </a:t>
          </a:r>
          <a:r>
            <a:rPr lang="en-US" dirty="0" err="1"/>
            <a:t>politik</a:t>
          </a:r>
          <a:r>
            <a:rPr lang="en-US" dirty="0"/>
            <a:t>)</a:t>
          </a:r>
          <a:endParaRPr lang="en-ID" dirty="0"/>
        </a:p>
      </dgm:t>
    </dgm:pt>
    <dgm:pt modelId="{DED076D8-5796-433B-AA77-C8DBF55E9F28}" type="parTrans" cxnId="{47B2E6C0-FD13-4CF6-8DEE-87EE5EC23179}">
      <dgm:prSet/>
      <dgm:spPr/>
      <dgm:t>
        <a:bodyPr/>
        <a:lstStyle/>
        <a:p>
          <a:endParaRPr lang="en-ID"/>
        </a:p>
      </dgm:t>
    </dgm:pt>
    <dgm:pt modelId="{0B2DA970-F2BB-4A5C-83CB-476CDDAC96DB}" type="sibTrans" cxnId="{47B2E6C0-FD13-4CF6-8DEE-87EE5EC23179}">
      <dgm:prSet/>
      <dgm:spPr/>
      <dgm:t>
        <a:bodyPr/>
        <a:lstStyle/>
        <a:p>
          <a:endParaRPr lang="en-ID"/>
        </a:p>
      </dgm:t>
    </dgm:pt>
    <dgm:pt modelId="{394F1217-B163-423B-A182-061AE589F5CA}">
      <dgm:prSet phldrT="[Text]"/>
      <dgm:spPr/>
      <dgm:t>
        <a:bodyPr/>
        <a:lstStyle/>
        <a:p>
          <a:r>
            <a:rPr lang="en-US" dirty="0" err="1"/>
            <a:t>Kebijakan</a:t>
          </a:r>
          <a:r>
            <a:rPr lang="en-US" dirty="0"/>
            <a:t> </a:t>
          </a:r>
          <a:r>
            <a:rPr lang="en-US" dirty="0" err="1"/>
            <a:t>politik</a:t>
          </a:r>
          <a:r>
            <a:rPr lang="en-US" dirty="0"/>
            <a:t> &amp; Hukum yang </a:t>
          </a:r>
          <a:r>
            <a:rPr lang="en-US" dirty="0" err="1"/>
            <a:t>lemah</a:t>
          </a:r>
          <a:endParaRPr lang="en-ID" dirty="0"/>
        </a:p>
      </dgm:t>
    </dgm:pt>
    <dgm:pt modelId="{2B0CABC5-DB79-4BA1-880D-BF552EB3E72A}" type="parTrans" cxnId="{553F7BD9-07ED-4B7F-AC82-F8DD451D3761}">
      <dgm:prSet/>
      <dgm:spPr/>
      <dgm:t>
        <a:bodyPr/>
        <a:lstStyle/>
        <a:p>
          <a:endParaRPr lang="en-ID"/>
        </a:p>
      </dgm:t>
    </dgm:pt>
    <dgm:pt modelId="{4E02419C-068A-4FF8-8F9E-797CB3641ED1}" type="sibTrans" cxnId="{553F7BD9-07ED-4B7F-AC82-F8DD451D3761}">
      <dgm:prSet/>
      <dgm:spPr/>
      <dgm:t>
        <a:bodyPr/>
        <a:lstStyle/>
        <a:p>
          <a:endParaRPr lang="en-ID"/>
        </a:p>
      </dgm:t>
    </dgm:pt>
    <dgm:pt modelId="{2E274954-667A-4838-BFB2-D0E934C4C858}">
      <dgm:prSet phldrT="[Text]"/>
      <dgm:spPr/>
      <dgm:t>
        <a:bodyPr/>
        <a:lstStyle/>
        <a:p>
          <a:r>
            <a:rPr lang="en-US" dirty="0" err="1"/>
            <a:t>Kepemimpinan</a:t>
          </a:r>
          <a:r>
            <a:rPr lang="en-US" dirty="0"/>
            <a:t> Perempuan </a:t>
          </a:r>
          <a:r>
            <a:rPr lang="en-US" dirty="0" err="1"/>
            <a:t>Rendah</a:t>
          </a:r>
          <a:endParaRPr lang="en-ID" dirty="0"/>
        </a:p>
      </dgm:t>
    </dgm:pt>
    <dgm:pt modelId="{1944FE09-89C3-4261-BA21-7B39A0AE4EB9}" type="parTrans" cxnId="{A85A7968-07C7-4F89-88FC-429E29ADEEF7}">
      <dgm:prSet/>
      <dgm:spPr/>
      <dgm:t>
        <a:bodyPr/>
        <a:lstStyle/>
        <a:p>
          <a:endParaRPr lang="en-ID"/>
        </a:p>
      </dgm:t>
    </dgm:pt>
    <dgm:pt modelId="{4779A567-BF7F-4936-A273-A9A5EC86F154}" type="sibTrans" cxnId="{A85A7968-07C7-4F89-88FC-429E29ADEEF7}">
      <dgm:prSet/>
      <dgm:spPr/>
      <dgm:t>
        <a:bodyPr/>
        <a:lstStyle/>
        <a:p>
          <a:endParaRPr lang="en-ID"/>
        </a:p>
      </dgm:t>
    </dgm:pt>
    <dgm:pt modelId="{1F81BF6B-62FA-46E4-9362-9629AA41C775}" type="pres">
      <dgm:prSet presAssocID="{4DB81083-0EA7-4494-BAED-75FD8A6987DD}" presName="cycle" presStyleCnt="0">
        <dgm:presLayoutVars>
          <dgm:dir/>
          <dgm:resizeHandles val="exact"/>
        </dgm:presLayoutVars>
      </dgm:prSet>
      <dgm:spPr/>
    </dgm:pt>
    <dgm:pt modelId="{47EFAB3A-BB43-4E2E-B8F1-5352D9E9C0CC}" type="pres">
      <dgm:prSet presAssocID="{6BECF840-E16F-442A-87AC-D5944E3BA06E}" presName="dummy" presStyleCnt="0"/>
      <dgm:spPr/>
    </dgm:pt>
    <dgm:pt modelId="{D07EA4EC-247F-461F-8ED7-1FCA48ACA717}" type="pres">
      <dgm:prSet presAssocID="{6BECF840-E16F-442A-87AC-D5944E3BA06E}" presName="node" presStyleLbl="revTx" presStyleIdx="0" presStyleCnt="5">
        <dgm:presLayoutVars>
          <dgm:bulletEnabled val="1"/>
        </dgm:presLayoutVars>
      </dgm:prSet>
      <dgm:spPr/>
    </dgm:pt>
    <dgm:pt modelId="{735FD454-669D-4A27-A6E2-FD072EE4C1C5}" type="pres">
      <dgm:prSet presAssocID="{032BB30D-617D-406C-99FB-F3914F9A807B}" presName="sibTrans" presStyleLbl="node1" presStyleIdx="0" presStyleCnt="5"/>
      <dgm:spPr/>
    </dgm:pt>
    <dgm:pt modelId="{B5D0A5AE-CFE4-4B7E-99FA-FE02AEC994F7}" type="pres">
      <dgm:prSet presAssocID="{2BA946A0-E634-4662-BD27-9467F18C246B}" presName="dummy" presStyleCnt="0"/>
      <dgm:spPr/>
    </dgm:pt>
    <dgm:pt modelId="{072D292F-733F-49EB-89D4-E6CB4BA1B43F}" type="pres">
      <dgm:prSet presAssocID="{2BA946A0-E634-4662-BD27-9467F18C246B}" presName="node" presStyleLbl="revTx" presStyleIdx="1" presStyleCnt="5">
        <dgm:presLayoutVars>
          <dgm:bulletEnabled val="1"/>
        </dgm:presLayoutVars>
      </dgm:prSet>
      <dgm:spPr/>
    </dgm:pt>
    <dgm:pt modelId="{E0892EBB-59EE-4B6F-B8E8-FC5FED2C5C3E}" type="pres">
      <dgm:prSet presAssocID="{48CB3AD6-CEE2-4EEF-9DE0-1E1FCBDD5213}" presName="sibTrans" presStyleLbl="node1" presStyleIdx="1" presStyleCnt="5"/>
      <dgm:spPr/>
    </dgm:pt>
    <dgm:pt modelId="{E93567D6-1942-4644-82E9-ABEDE42F9192}" type="pres">
      <dgm:prSet presAssocID="{A6A73730-DF48-45CC-8B55-C2AE12FA0687}" presName="dummy" presStyleCnt="0"/>
      <dgm:spPr/>
    </dgm:pt>
    <dgm:pt modelId="{905E50E2-516B-4FA9-B055-BFFE54A1A398}" type="pres">
      <dgm:prSet presAssocID="{A6A73730-DF48-45CC-8B55-C2AE12FA0687}" presName="node" presStyleLbl="revTx" presStyleIdx="2" presStyleCnt="5">
        <dgm:presLayoutVars>
          <dgm:bulletEnabled val="1"/>
        </dgm:presLayoutVars>
      </dgm:prSet>
      <dgm:spPr/>
    </dgm:pt>
    <dgm:pt modelId="{50837F9F-D805-4CB7-8AE2-F509DF004D30}" type="pres">
      <dgm:prSet presAssocID="{0B2DA970-F2BB-4A5C-83CB-476CDDAC96DB}" presName="sibTrans" presStyleLbl="node1" presStyleIdx="2" presStyleCnt="5"/>
      <dgm:spPr/>
    </dgm:pt>
    <dgm:pt modelId="{0056414C-0F5B-4763-9CDB-B674472FE358}" type="pres">
      <dgm:prSet presAssocID="{394F1217-B163-423B-A182-061AE589F5CA}" presName="dummy" presStyleCnt="0"/>
      <dgm:spPr/>
    </dgm:pt>
    <dgm:pt modelId="{502D3896-FACA-4ADE-A06D-9243FAC411F6}" type="pres">
      <dgm:prSet presAssocID="{394F1217-B163-423B-A182-061AE589F5CA}" presName="node" presStyleLbl="revTx" presStyleIdx="3" presStyleCnt="5">
        <dgm:presLayoutVars>
          <dgm:bulletEnabled val="1"/>
        </dgm:presLayoutVars>
      </dgm:prSet>
      <dgm:spPr/>
    </dgm:pt>
    <dgm:pt modelId="{042F6A7E-0A32-4A63-8F1F-D6C72E8F3806}" type="pres">
      <dgm:prSet presAssocID="{4E02419C-068A-4FF8-8F9E-797CB3641ED1}" presName="sibTrans" presStyleLbl="node1" presStyleIdx="3" presStyleCnt="5"/>
      <dgm:spPr/>
    </dgm:pt>
    <dgm:pt modelId="{08687D61-8348-4BB3-ADA1-E2F6E1BCAB3E}" type="pres">
      <dgm:prSet presAssocID="{2E274954-667A-4838-BFB2-D0E934C4C858}" presName="dummy" presStyleCnt="0"/>
      <dgm:spPr/>
    </dgm:pt>
    <dgm:pt modelId="{529AE492-58A3-4273-9B3E-91EA52558105}" type="pres">
      <dgm:prSet presAssocID="{2E274954-667A-4838-BFB2-D0E934C4C858}" presName="node" presStyleLbl="revTx" presStyleIdx="4" presStyleCnt="5" custScaleX="100847" custScaleY="99553">
        <dgm:presLayoutVars>
          <dgm:bulletEnabled val="1"/>
        </dgm:presLayoutVars>
      </dgm:prSet>
      <dgm:spPr/>
    </dgm:pt>
    <dgm:pt modelId="{22C94A22-8954-4C73-8424-EB1A84D14EB5}" type="pres">
      <dgm:prSet presAssocID="{4779A567-BF7F-4936-A273-A9A5EC86F154}" presName="sibTrans" presStyleLbl="node1" presStyleIdx="4" presStyleCnt="5"/>
      <dgm:spPr/>
    </dgm:pt>
  </dgm:ptLst>
  <dgm:cxnLst>
    <dgm:cxn modelId="{8707440C-313F-41D6-A12E-92F2ABE3E757}" type="presOf" srcId="{4DB81083-0EA7-4494-BAED-75FD8A6987DD}" destId="{1F81BF6B-62FA-46E4-9362-9629AA41C775}" srcOrd="0" destOrd="0" presId="urn:microsoft.com/office/officeart/2005/8/layout/cycle1"/>
    <dgm:cxn modelId="{CC805714-0BCC-4A00-8D7F-2FCE6C34C9E1}" srcId="{4DB81083-0EA7-4494-BAED-75FD8A6987DD}" destId="{6BECF840-E16F-442A-87AC-D5944E3BA06E}" srcOrd="0" destOrd="0" parTransId="{0690B6EB-423A-4C19-A3B2-51CE405EF491}" sibTransId="{032BB30D-617D-406C-99FB-F3914F9A807B}"/>
    <dgm:cxn modelId="{75B79720-4BB6-465D-BE28-A7950729A6B4}" type="presOf" srcId="{A6A73730-DF48-45CC-8B55-C2AE12FA0687}" destId="{905E50E2-516B-4FA9-B055-BFFE54A1A398}" srcOrd="0" destOrd="0" presId="urn:microsoft.com/office/officeart/2005/8/layout/cycle1"/>
    <dgm:cxn modelId="{5211463C-4F1F-4B23-8707-244556679838}" type="presOf" srcId="{4779A567-BF7F-4936-A273-A9A5EC86F154}" destId="{22C94A22-8954-4C73-8424-EB1A84D14EB5}" srcOrd="0" destOrd="0" presId="urn:microsoft.com/office/officeart/2005/8/layout/cycle1"/>
    <dgm:cxn modelId="{AA619A67-6303-4BB2-861C-AB0291DFFDFC}" type="presOf" srcId="{0B2DA970-F2BB-4A5C-83CB-476CDDAC96DB}" destId="{50837F9F-D805-4CB7-8AE2-F509DF004D30}" srcOrd="0" destOrd="0" presId="urn:microsoft.com/office/officeart/2005/8/layout/cycle1"/>
    <dgm:cxn modelId="{A85A7968-07C7-4F89-88FC-429E29ADEEF7}" srcId="{4DB81083-0EA7-4494-BAED-75FD8A6987DD}" destId="{2E274954-667A-4838-BFB2-D0E934C4C858}" srcOrd="4" destOrd="0" parTransId="{1944FE09-89C3-4261-BA21-7B39A0AE4EB9}" sibTransId="{4779A567-BF7F-4936-A273-A9A5EC86F154}"/>
    <dgm:cxn modelId="{DC648B48-491C-420B-8B4F-5A07D04E3FA7}" srcId="{4DB81083-0EA7-4494-BAED-75FD8A6987DD}" destId="{2BA946A0-E634-4662-BD27-9467F18C246B}" srcOrd="1" destOrd="0" parTransId="{40B852C0-F635-4F85-8543-7E574C426F82}" sibTransId="{48CB3AD6-CEE2-4EEF-9DE0-1E1FCBDD5213}"/>
    <dgm:cxn modelId="{C5EA7D4B-575B-494C-8062-E807ACCABE49}" type="presOf" srcId="{48CB3AD6-CEE2-4EEF-9DE0-1E1FCBDD5213}" destId="{E0892EBB-59EE-4B6F-B8E8-FC5FED2C5C3E}" srcOrd="0" destOrd="0" presId="urn:microsoft.com/office/officeart/2005/8/layout/cycle1"/>
    <dgm:cxn modelId="{18EAAD54-D8CC-4FEE-B92A-376903922407}" type="presOf" srcId="{032BB30D-617D-406C-99FB-F3914F9A807B}" destId="{735FD454-669D-4A27-A6E2-FD072EE4C1C5}" srcOrd="0" destOrd="0" presId="urn:microsoft.com/office/officeart/2005/8/layout/cycle1"/>
    <dgm:cxn modelId="{C2B6147E-25EF-4766-BDB3-1FE97B83A8F7}" type="presOf" srcId="{6BECF840-E16F-442A-87AC-D5944E3BA06E}" destId="{D07EA4EC-247F-461F-8ED7-1FCA48ACA717}" srcOrd="0" destOrd="0" presId="urn:microsoft.com/office/officeart/2005/8/layout/cycle1"/>
    <dgm:cxn modelId="{55042990-D831-4623-8E59-F7FE73444AA5}" type="presOf" srcId="{2E274954-667A-4838-BFB2-D0E934C4C858}" destId="{529AE492-58A3-4273-9B3E-91EA52558105}" srcOrd="0" destOrd="0" presId="urn:microsoft.com/office/officeart/2005/8/layout/cycle1"/>
    <dgm:cxn modelId="{5BBC809D-4CB2-4F3B-8D36-C13D319BCD8E}" type="presOf" srcId="{394F1217-B163-423B-A182-061AE589F5CA}" destId="{502D3896-FACA-4ADE-A06D-9243FAC411F6}" srcOrd="0" destOrd="0" presId="urn:microsoft.com/office/officeart/2005/8/layout/cycle1"/>
    <dgm:cxn modelId="{E8878AA8-EAB7-4C1C-B8F5-DD94210D5D6E}" type="presOf" srcId="{4E02419C-068A-4FF8-8F9E-797CB3641ED1}" destId="{042F6A7E-0A32-4A63-8F1F-D6C72E8F3806}" srcOrd="0" destOrd="0" presId="urn:microsoft.com/office/officeart/2005/8/layout/cycle1"/>
    <dgm:cxn modelId="{AF7786AA-89D2-43AA-8D5A-20EA9EE0CBDA}" type="presOf" srcId="{2BA946A0-E634-4662-BD27-9467F18C246B}" destId="{072D292F-733F-49EB-89D4-E6CB4BA1B43F}" srcOrd="0" destOrd="0" presId="urn:microsoft.com/office/officeart/2005/8/layout/cycle1"/>
    <dgm:cxn modelId="{47B2E6C0-FD13-4CF6-8DEE-87EE5EC23179}" srcId="{4DB81083-0EA7-4494-BAED-75FD8A6987DD}" destId="{A6A73730-DF48-45CC-8B55-C2AE12FA0687}" srcOrd="2" destOrd="0" parTransId="{DED076D8-5796-433B-AA77-C8DBF55E9F28}" sibTransId="{0B2DA970-F2BB-4A5C-83CB-476CDDAC96DB}"/>
    <dgm:cxn modelId="{553F7BD9-07ED-4B7F-AC82-F8DD451D3761}" srcId="{4DB81083-0EA7-4494-BAED-75FD8A6987DD}" destId="{394F1217-B163-423B-A182-061AE589F5CA}" srcOrd="3" destOrd="0" parTransId="{2B0CABC5-DB79-4BA1-880D-BF552EB3E72A}" sibTransId="{4E02419C-068A-4FF8-8F9E-797CB3641ED1}"/>
    <dgm:cxn modelId="{82F68B9D-1B38-4D5C-BEE2-BD853A412083}" type="presParOf" srcId="{1F81BF6B-62FA-46E4-9362-9629AA41C775}" destId="{47EFAB3A-BB43-4E2E-B8F1-5352D9E9C0CC}" srcOrd="0" destOrd="0" presId="urn:microsoft.com/office/officeart/2005/8/layout/cycle1"/>
    <dgm:cxn modelId="{E1FC94CA-57D3-48DA-A6A2-4025705FD78A}" type="presParOf" srcId="{1F81BF6B-62FA-46E4-9362-9629AA41C775}" destId="{D07EA4EC-247F-461F-8ED7-1FCA48ACA717}" srcOrd="1" destOrd="0" presId="urn:microsoft.com/office/officeart/2005/8/layout/cycle1"/>
    <dgm:cxn modelId="{CE4141C9-9C5C-4A41-9E95-C5C45344B683}" type="presParOf" srcId="{1F81BF6B-62FA-46E4-9362-9629AA41C775}" destId="{735FD454-669D-4A27-A6E2-FD072EE4C1C5}" srcOrd="2" destOrd="0" presId="urn:microsoft.com/office/officeart/2005/8/layout/cycle1"/>
    <dgm:cxn modelId="{5ECC94BC-0406-4362-BE04-DEC931507057}" type="presParOf" srcId="{1F81BF6B-62FA-46E4-9362-9629AA41C775}" destId="{B5D0A5AE-CFE4-4B7E-99FA-FE02AEC994F7}" srcOrd="3" destOrd="0" presId="urn:microsoft.com/office/officeart/2005/8/layout/cycle1"/>
    <dgm:cxn modelId="{4638429F-3402-4918-9CE6-64590847A338}" type="presParOf" srcId="{1F81BF6B-62FA-46E4-9362-9629AA41C775}" destId="{072D292F-733F-49EB-89D4-E6CB4BA1B43F}" srcOrd="4" destOrd="0" presId="urn:microsoft.com/office/officeart/2005/8/layout/cycle1"/>
    <dgm:cxn modelId="{E42F79FE-4576-481B-BC7E-291E23A59735}" type="presParOf" srcId="{1F81BF6B-62FA-46E4-9362-9629AA41C775}" destId="{E0892EBB-59EE-4B6F-B8E8-FC5FED2C5C3E}" srcOrd="5" destOrd="0" presId="urn:microsoft.com/office/officeart/2005/8/layout/cycle1"/>
    <dgm:cxn modelId="{88ADF5D9-4144-475B-ADFC-0448463D7019}" type="presParOf" srcId="{1F81BF6B-62FA-46E4-9362-9629AA41C775}" destId="{E93567D6-1942-4644-82E9-ABEDE42F9192}" srcOrd="6" destOrd="0" presId="urn:microsoft.com/office/officeart/2005/8/layout/cycle1"/>
    <dgm:cxn modelId="{9BD54B47-B477-40D7-AEC3-AA65A4055811}" type="presParOf" srcId="{1F81BF6B-62FA-46E4-9362-9629AA41C775}" destId="{905E50E2-516B-4FA9-B055-BFFE54A1A398}" srcOrd="7" destOrd="0" presId="urn:microsoft.com/office/officeart/2005/8/layout/cycle1"/>
    <dgm:cxn modelId="{FAE0EAF3-2C3E-476A-9BDD-24366240EEF5}" type="presParOf" srcId="{1F81BF6B-62FA-46E4-9362-9629AA41C775}" destId="{50837F9F-D805-4CB7-8AE2-F509DF004D30}" srcOrd="8" destOrd="0" presId="urn:microsoft.com/office/officeart/2005/8/layout/cycle1"/>
    <dgm:cxn modelId="{0228ABC3-951A-414A-97F4-49A087290200}" type="presParOf" srcId="{1F81BF6B-62FA-46E4-9362-9629AA41C775}" destId="{0056414C-0F5B-4763-9CDB-B674472FE358}" srcOrd="9" destOrd="0" presId="urn:microsoft.com/office/officeart/2005/8/layout/cycle1"/>
    <dgm:cxn modelId="{AB16AD51-D140-435B-B41D-89E752F9E42D}" type="presParOf" srcId="{1F81BF6B-62FA-46E4-9362-9629AA41C775}" destId="{502D3896-FACA-4ADE-A06D-9243FAC411F6}" srcOrd="10" destOrd="0" presId="urn:microsoft.com/office/officeart/2005/8/layout/cycle1"/>
    <dgm:cxn modelId="{20976C00-957A-44A5-9F05-AAD91E31677B}" type="presParOf" srcId="{1F81BF6B-62FA-46E4-9362-9629AA41C775}" destId="{042F6A7E-0A32-4A63-8F1F-D6C72E8F3806}" srcOrd="11" destOrd="0" presId="urn:microsoft.com/office/officeart/2005/8/layout/cycle1"/>
    <dgm:cxn modelId="{B97C8C3B-F716-4C18-AC72-FBA1D945D947}" type="presParOf" srcId="{1F81BF6B-62FA-46E4-9362-9629AA41C775}" destId="{08687D61-8348-4BB3-ADA1-E2F6E1BCAB3E}" srcOrd="12" destOrd="0" presId="urn:microsoft.com/office/officeart/2005/8/layout/cycle1"/>
    <dgm:cxn modelId="{FE686267-4E00-4A44-A245-FBF1F8C55826}" type="presParOf" srcId="{1F81BF6B-62FA-46E4-9362-9629AA41C775}" destId="{529AE492-58A3-4273-9B3E-91EA52558105}" srcOrd="13" destOrd="0" presId="urn:microsoft.com/office/officeart/2005/8/layout/cycle1"/>
    <dgm:cxn modelId="{D6AE3A9D-434E-4512-933E-4BE84395C998}" type="presParOf" srcId="{1F81BF6B-62FA-46E4-9362-9629AA41C775}" destId="{22C94A22-8954-4C73-8424-EB1A84D14EB5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BACF4C-8461-4C27-97D2-57084D442F97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BBFF1CD7-A558-4097-8F8F-EE8E20E397E8}">
      <dgm:prSet phldrT="[Text]"/>
      <dgm:spPr/>
      <dgm:t>
        <a:bodyPr/>
        <a:lstStyle/>
        <a:p>
          <a:r>
            <a:rPr lang="en-US" dirty="0" err="1"/>
            <a:t>Pemiskinan</a:t>
          </a:r>
          <a:r>
            <a:rPr lang="en-US" dirty="0"/>
            <a:t> Perempuan</a:t>
          </a:r>
          <a:endParaRPr lang="en-ID" dirty="0"/>
        </a:p>
      </dgm:t>
    </dgm:pt>
    <dgm:pt modelId="{165A7BC6-6FAD-48F0-8A30-96A7E9E24D75}" type="parTrans" cxnId="{173A56A9-A807-4020-B308-6380E10A6FDD}">
      <dgm:prSet/>
      <dgm:spPr/>
      <dgm:t>
        <a:bodyPr/>
        <a:lstStyle/>
        <a:p>
          <a:endParaRPr lang="en-ID"/>
        </a:p>
      </dgm:t>
    </dgm:pt>
    <dgm:pt modelId="{9120BA13-D6B5-4A93-84B0-48F1F6F3241D}" type="sibTrans" cxnId="{173A56A9-A807-4020-B308-6380E10A6FDD}">
      <dgm:prSet/>
      <dgm:spPr/>
      <dgm:t>
        <a:bodyPr/>
        <a:lstStyle/>
        <a:p>
          <a:endParaRPr lang="en-ID"/>
        </a:p>
      </dgm:t>
    </dgm:pt>
    <dgm:pt modelId="{35FAAC87-72BA-4D1C-9BC5-EB46DC21B8A8}">
      <dgm:prSet phldrT="[Text]"/>
      <dgm:spPr/>
      <dgm:t>
        <a:bodyPr/>
        <a:lstStyle/>
        <a:p>
          <a:r>
            <a:rPr lang="en-US" dirty="0" err="1"/>
            <a:t>Kondisi</a:t>
          </a:r>
          <a:r>
            <a:rPr lang="en-US" dirty="0"/>
            <a:t> di mana </a:t>
          </a:r>
          <a:r>
            <a:rPr lang="en-US" dirty="0" err="1"/>
            <a:t>manusia</a:t>
          </a:r>
          <a:r>
            <a:rPr lang="en-US" dirty="0"/>
            <a:t> </a:t>
          </a:r>
          <a:r>
            <a:rPr lang="en-US" dirty="0" err="1"/>
            <a:t>berjenis</a:t>
          </a:r>
          <a:r>
            <a:rPr lang="en-US" dirty="0"/>
            <a:t> </a:t>
          </a:r>
          <a:r>
            <a:rPr lang="en-US" dirty="0" err="1"/>
            <a:t>kelamin</a:t>
          </a:r>
          <a:r>
            <a:rPr lang="en-US" dirty="0"/>
            <a:t> </a:t>
          </a:r>
          <a:r>
            <a:rPr lang="en-US" dirty="0" err="1"/>
            <a:t>perempuan</a:t>
          </a:r>
          <a:r>
            <a:rPr lang="en-US" dirty="0"/>
            <a:t> </a:t>
          </a:r>
          <a:r>
            <a:rPr lang="en-US" dirty="0" err="1"/>
            <a:t>dicabut</a:t>
          </a:r>
          <a:r>
            <a:rPr lang="en-US" dirty="0"/>
            <a:t> </a:t>
          </a:r>
          <a:r>
            <a:rPr lang="en-US" dirty="0" err="1"/>
            <a:t>kapasitas</a:t>
          </a:r>
          <a:r>
            <a:rPr lang="en-US" dirty="0"/>
            <a:t> </a:t>
          </a:r>
          <a:r>
            <a:rPr lang="en-US" dirty="0" err="1"/>
            <a:t>hidupnya</a:t>
          </a:r>
          <a:endParaRPr lang="en-ID" dirty="0"/>
        </a:p>
      </dgm:t>
    </dgm:pt>
    <dgm:pt modelId="{99B58482-D00C-4DDF-879E-C9014C512048}" type="parTrans" cxnId="{406D8A96-B91C-4D32-928F-1B07A289AA2C}">
      <dgm:prSet/>
      <dgm:spPr/>
      <dgm:t>
        <a:bodyPr/>
        <a:lstStyle/>
        <a:p>
          <a:endParaRPr lang="en-ID"/>
        </a:p>
      </dgm:t>
    </dgm:pt>
    <dgm:pt modelId="{02E9FBFC-E54E-4D9A-98C6-7E06AAB548CF}" type="sibTrans" cxnId="{406D8A96-B91C-4D32-928F-1B07A289AA2C}">
      <dgm:prSet/>
      <dgm:spPr/>
      <dgm:t>
        <a:bodyPr/>
        <a:lstStyle/>
        <a:p>
          <a:endParaRPr lang="en-ID"/>
        </a:p>
      </dgm:t>
    </dgm:pt>
    <dgm:pt modelId="{520D6BB9-A4DC-47C3-88CB-1DABD89A472D}" type="pres">
      <dgm:prSet presAssocID="{34BACF4C-8461-4C27-97D2-57084D442F97}" presName="Name0" presStyleCnt="0">
        <dgm:presLayoutVars>
          <dgm:dir/>
          <dgm:resizeHandles val="exact"/>
        </dgm:presLayoutVars>
      </dgm:prSet>
      <dgm:spPr/>
    </dgm:pt>
    <dgm:pt modelId="{2A58B956-6BD3-4E35-BA9B-67F43737DFB0}" type="pres">
      <dgm:prSet presAssocID="{BBFF1CD7-A558-4097-8F8F-EE8E20E397E8}" presName="parTxOnly" presStyleLbl="node1" presStyleIdx="0" presStyleCnt="2">
        <dgm:presLayoutVars>
          <dgm:bulletEnabled val="1"/>
        </dgm:presLayoutVars>
      </dgm:prSet>
      <dgm:spPr/>
    </dgm:pt>
    <dgm:pt modelId="{D9E3FAFE-BA0E-4524-950B-A347432F93B9}" type="pres">
      <dgm:prSet presAssocID="{9120BA13-D6B5-4A93-84B0-48F1F6F3241D}" presName="parSpace" presStyleCnt="0"/>
      <dgm:spPr/>
    </dgm:pt>
    <dgm:pt modelId="{58B4608D-DB9E-42D9-B161-BB0A0B9A8645}" type="pres">
      <dgm:prSet presAssocID="{35FAAC87-72BA-4D1C-9BC5-EB46DC21B8A8}" presName="parTxOnly" presStyleLbl="node1" presStyleIdx="1" presStyleCnt="2">
        <dgm:presLayoutVars>
          <dgm:bulletEnabled val="1"/>
        </dgm:presLayoutVars>
      </dgm:prSet>
      <dgm:spPr/>
    </dgm:pt>
  </dgm:ptLst>
  <dgm:cxnLst>
    <dgm:cxn modelId="{E807C849-FD51-4EDB-BF26-A818F41C001C}" type="presOf" srcId="{34BACF4C-8461-4C27-97D2-57084D442F97}" destId="{520D6BB9-A4DC-47C3-88CB-1DABD89A472D}" srcOrd="0" destOrd="0" presId="urn:microsoft.com/office/officeart/2005/8/layout/hChevron3"/>
    <dgm:cxn modelId="{25F79D4A-007F-42F7-B652-34A744E7A262}" type="presOf" srcId="{BBFF1CD7-A558-4097-8F8F-EE8E20E397E8}" destId="{2A58B956-6BD3-4E35-BA9B-67F43737DFB0}" srcOrd="0" destOrd="0" presId="urn:microsoft.com/office/officeart/2005/8/layout/hChevron3"/>
    <dgm:cxn modelId="{406D8A96-B91C-4D32-928F-1B07A289AA2C}" srcId="{34BACF4C-8461-4C27-97D2-57084D442F97}" destId="{35FAAC87-72BA-4D1C-9BC5-EB46DC21B8A8}" srcOrd="1" destOrd="0" parTransId="{99B58482-D00C-4DDF-879E-C9014C512048}" sibTransId="{02E9FBFC-E54E-4D9A-98C6-7E06AAB548CF}"/>
    <dgm:cxn modelId="{173A56A9-A807-4020-B308-6380E10A6FDD}" srcId="{34BACF4C-8461-4C27-97D2-57084D442F97}" destId="{BBFF1CD7-A558-4097-8F8F-EE8E20E397E8}" srcOrd="0" destOrd="0" parTransId="{165A7BC6-6FAD-48F0-8A30-96A7E9E24D75}" sibTransId="{9120BA13-D6B5-4A93-84B0-48F1F6F3241D}"/>
    <dgm:cxn modelId="{FD2554BB-6F57-4AF4-A705-A1B189CB6F86}" type="presOf" srcId="{35FAAC87-72BA-4D1C-9BC5-EB46DC21B8A8}" destId="{58B4608D-DB9E-42D9-B161-BB0A0B9A8645}" srcOrd="0" destOrd="0" presId="urn:microsoft.com/office/officeart/2005/8/layout/hChevron3"/>
    <dgm:cxn modelId="{766FA7B5-460C-4EC3-8837-390B490FC2BC}" type="presParOf" srcId="{520D6BB9-A4DC-47C3-88CB-1DABD89A472D}" destId="{2A58B956-6BD3-4E35-BA9B-67F43737DFB0}" srcOrd="0" destOrd="0" presId="urn:microsoft.com/office/officeart/2005/8/layout/hChevron3"/>
    <dgm:cxn modelId="{41EEAF1F-5079-49C6-8722-04A9C1DAF303}" type="presParOf" srcId="{520D6BB9-A4DC-47C3-88CB-1DABD89A472D}" destId="{D9E3FAFE-BA0E-4524-950B-A347432F93B9}" srcOrd="1" destOrd="0" presId="urn:microsoft.com/office/officeart/2005/8/layout/hChevron3"/>
    <dgm:cxn modelId="{D0E22876-451A-44AF-A1C7-9E0AFB1D81B0}" type="presParOf" srcId="{520D6BB9-A4DC-47C3-88CB-1DABD89A472D}" destId="{58B4608D-DB9E-42D9-B161-BB0A0B9A8645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247CD1-F362-4262-8AE0-3366C267637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F4E582D7-710D-4850-B9FB-D98F5E161928}">
      <dgm:prSet phldrT="[Text]"/>
      <dgm:spPr/>
      <dgm:t>
        <a:bodyPr/>
        <a:lstStyle/>
        <a:p>
          <a:r>
            <a:rPr lang="en-US" dirty="0" err="1"/>
            <a:t>Tingkatkan</a:t>
          </a:r>
          <a:r>
            <a:rPr lang="en-US" dirty="0"/>
            <a:t> </a:t>
          </a:r>
          <a:r>
            <a:rPr lang="en-US" dirty="0" err="1"/>
            <a:t>akses</a:t>
          </a:r>
          <a:r>
            <a:rPr lang="en-US" dirty="0"/>
            <a:t> Perempuan </a:t>
          </a:r>
          <a:r>
            <a:rPr lang="en-US" dirty="0" err="1"/>
            <a:t>ke</a:t>
          </a:r>
          <a:r>
            <a:rPr lang="en-US" dirty="0"/>
            <a:t> </a:t>
          </a:r>
          <a:r>
            <a:rPr lang="en-US" dirty="0" err="1"/>
            <a:t>pendidikan</a:t>
          </a:r>
          <a:r>
            <a:rPr lang="en-US" dirty="0"/>
            <a:t> &amp; </a:t>
          </a:r>
          <a:r>
            <a:rPr lang="en-US" dirty="0" err="1"/>
            <a:t>pelatihan</a:t>
          </a:r>
          <a:endParaRPr lang="en-ID" dirty="0"/>
        </a:p>
      </dgm:t>
    </dgm:pt>
    <dgm:pt modelId="{434724FF-8C52-4262-9AFE-051EB141B6D6}" type="parTrans" cxnId="{B3A047DB-8EB7-4AF1-8565-A6C954D6F149}">
      <dgm:prSet/>
      <dgm:spPr/>
      <dgm:t>
        <a:bodyPr/>
        <a:lstStyle/>
        <a:p>
          <a:endParaRPr lang="en-ID"/>
        </a:p>
      </dgm:t>
    </dgm:pt>
    <dgm:pt modelId="{456BED7E-785C-4D95-903F-8D620ABC8468}" type="sibTrans" cxnId="{B3A047DB-8EB7-4AF1-8565-A6C954D6F149}">
      <dgm:prSet/>
      <dgm:spPr/>
      <dgm:t>
        <a:bodyPr/>
        <a:lstStyle/>
        <a:p>
          <a:endParaRPr lang="en-ID"/>
        </a:p>
      </dgm:t>
    </dgm:pt>
    <dgm:pt modelId="{AD3C9A40-EDFB-4EA8-B5C0-B3CC1350C41F}">
      <dgm:prSet phldrT="[Text]"/>
      <dgm:spPr/>
      <dgm:t>
        <a:bodyPr/>
        <a:lstStyle/>
        <a:p>
          <a:r>
            <a:rPr lang="en-US" dirty="0" err="1"/>
            <a:t>Tingkatkan</a:t>
          </a:r>
          <a:r>
            <a:rPr lang="en-US" dirty="0"/>
            <a:t> </a:t>
          </a:r>
          <a:r>
            <a:rPr lang="en-US" dirty="0" err="1"/>
            <a:t>akses</a:t>
          </a:r>
          <a:r>
            <a:rPr lang="en-US" dirty="0"/>
            <a:t> Perempuan </a:t>
          </a:r>
          <a:r>
            <a:rPr lang="en-US" dirty="0" err="1"/>
            <a:t>ke</a:t>
          </a:r>
          <a:r>
            <a:rPr lang="en-US" dirty="0"/>
            <a:t> </a:t>
          </a:r>
          <a:r>
            <a:rPr lang="en-US" dirty="0" err="1"/>
            <a:t>sumber</a:t>
          </a:r>
          <a:r>
            <a:rPr lang="en-US" dirty="0"/>
            <a:t> </a:t>
          </a:r>
          <a:r>
            <a:rPr lang="en-US" dirty="0" err="1"/>
            <a:t>daya</a:t>
          </a:r>
          <a:r>
            <a:rPr lang="en-US" dirty="0"/>
            <a:t> dan modal</a:t>
          </a:r>
          <a:endParaRPr lang="en-ID" dirty="0"/>
        </a:p>
      </dgm:t>
    </dgm:pt>
    <dgm:pt modelId="{A13E1DD7-78DD-49BE-8D29-E4596F3D5270}" type="parTrans" cxnId="{BC5776C2-DB61-41C6-899F-F4FD6A1295B8}">
      <dgm:prSet/>
      <dgm:spPr/>
      <dgm:t>
        <a:bodyPr/>
        <a:lstStyle/>
        <a:p>
          <a:endParaRPr lang="en-ID"/>
        </a:p>
      </dgm:t>
    </dgm:pt>
    <dgm:pt modelId="{D0977D07-89E9-4111-995B-5E577DEEC2F6}" type="sibTrans" cxnId="{BC5776C2-DB61-41C6-899F-F4FD6A1295B8}">
      <dgm:prSet/>
      <dgm:spPr/>
      <dgm:t>
        <a:bodyPr/>
        <a:lstStyle/>
        <a:p>
          <a:endParaRPr lang="en-ID"/>
        </a:p>
      </dgm:t>
    </dgm:pt>
    <dgm:pt modelId="{F3EEF157-19F6-4FA8-859A-4826022C81DE}">
      <dgm:prSet phldrT="[Text]"/>
      <dgm:spPr/>
      <dgm:t>
        <a:bodyPr/>
        <a:lstStyle/>
        <a:p>
          <a:r>
            <a:rPr lang="en-US" dirty="0" err="1"/>
            <a:t>Minimalkan</a:t>
          </a:r>
          <a:r>
            <a:rPr lang="en-US" dirty="0"/>
            <a:t>/</a:t>
          </a:r>
          <a:r>
            <a:rPr lang="en-US" dirty="0" err="1"/>
            <a:t>hilangkan</a:t>
          </a:r>
          <a:r>
            <a:rPr lang="en-US" dirty="0"/>
            <a:t> </a:t>
          </a:r>
          <a:r>
            <a:rPr lang="en-US" dirty="0" err="1"/>
            <a:t>diskriminasi</a:t>
          </a:r>
          <a:r>
            <a:rPr lang="en-US" dirty="0"/>
            <a:t> </a:t>
          </a:r>
          <a:r>
            <a:rPr lang="en-US" dirty="0" err="1"/>
            <a:t>perempuan</a:t>
          </a:r>
          <a:endParaRPr lang="en-ID" dirty="0"/>
        </a:p>
      </dgm:t>
    </dgm:pt>
    <dgm:pt modelId="{AC75B0D6-B7AA-4E62-BB90-B97F842B4019}" type="parTrans" cxnId="{A96A38CF-2FA3-4953-8F48-FF1BE1D1303A}">
      <dgm:prSet/>
      <dgm:spPr/>
      <dgm:t>
        <a:bodyPr/>
        <a:lstStyle/>
        <a:p>
          <a:endParaRPr lang="en-ID"/>
        </a:p>
      </dgm:t>
    </dgm:pt>
    <dgm:pt modelId="{57EC470C-BD36-4B17-955A-A774F748940F}" type="sibTrans" cxnId="{A96A38CF-2FA3-4953-8F48-FF1BE1D1303A}">
      <dgm:prSet/>
      <dgm:spPr/>
      <dgm:t>
        <a:bodyPr/>
        <a:lstStyle/>
        <a:p>
          <a:endParaRPr lang="en-ID"/>
        </a:p>
      </dgm:t>
    </dgm:pt>
    <dgm:pt modelId="{0CDCBFE3-122B-4008-AA01-1EBBD5E8C9A9}">
      <dgm:prSet phldrT="[Text]"/>
      <dgm:spPr/>
      <dgm:t>
        <a:bodyPr/>
        <a:lstStyle/>
        <a:p>
          <a:r>
            <a:rPr lang="en-US" dirty="0" err="1"/>
            <a:t>Hadirkan</a:t>
          </a:r>
          <a:r>
            <a:rPr lang="en-US" dirty="0"/>
            <a:t> </a:t>
          </a:r>
          <a:r>
            <a:rPr lang="en-US" dirty="0" err="1"/>
            <a:t>kebijakan</a:t>
          </a:r>
          <a:r>
            <a:rPr lang="en-US" dirty="0"/>
            <a:t> dan </a:t>
          </a:r>
          <a:r>
            <a:rPr lang="en-US" dirty="0" err="1"/>
            <a:t>hukum</a:t>
          </a:r>
          <a:r>
            <a:rPr lang="en-US" dirty="0"/>
            <a:t> yang </a:t>
          </a:r>
          <a:r>
            <a:rPr lang="en-US" dirty="0" err="1"/>
            <a:t>mengakui</a:t>
          </a:r>
          <a:r>
            <a:rPr lang="en-US" dirty="0"/>
            <a:t> / </a:t>
          </a:r>
          <a:r>
            <a:rPr lang="en-US" dirty="0" err="1"/>
            <a:t>mempromosikan</a:t>
          </a:r>
          <a:r>
            <a:rPr lang="en-US" dirty="0"/>
            <a:t> </a:t>
          </a:r>
          <a:r>
            <a:rPr lang="en-US" dirty="0" err="1"/>
            <a:t>keadilan</a:t>
          </a:r>
          <a:r>
            <a:rPr lang="en-US" dirty="0"/>
            <a:t> gender</a:t>
          </a:r>
          <a:endParaRPr lang="en-ID" dirty="0"/>
        </a:p>
      </dgm:t>
    </dgm:pt>
    <dgm:pt modelId="{79824F19-AEE9-49AD-8FC7-E7F97564BD57}" type="parTrans" cxnId="{3E7C2C54-435C-4085-B570-A41615CC7194}">
      <dgm:prSet/>
      <dgm:spPr/>
      <dgm:t>
        <a:bodyPr/>
        <a:lstStyle/>
        <a:p>
          <a:endParaRPr lang="en-ID"/>
        </a:p>
      </dgm:t>
    </dgm:pt>
    <dgm:pt modelId="{A60CFDC2-45FC-43CB-A350-7C080CE79C20}" type="sibTrans" cxnId="{3E7C2C54-435C-4085-B570-A41615CC7194}">
      <dgm:prSet/>
      <dgm:spPr/>
      <dgm:t>
        <a:bodyPr/>
        <a:lstStyle/>
        <a:p>
          <a:endParaRPr lang="en-ID"/>
        </a:p>
      </dgm:t>
    </dgm:pt>
    <dgm:pt modelId="{6C2CD2D9-60B0-4E43-B928-2785DD4FFB58}">
      <dgm:prSet phldrT="[Text]"/>
      <dgm:spPr/>
      <dgm:t>
        <a:bodyPr/>
        <a:lstStyle/>
        <a:p>
          <a:r>
            <a:rPr lang="en-US" dirty="0" err="1"/>
            <a:t>Wacana</a:t>
          </a:r>
          <a:r>
            <a:rPr lang="en-US" dirty="0"/>
            <a:t> </a:t>
          </a:r>
          <a:r>
            <a:rPr lang="en-US" dirty="0" err="1"/>
            <a:t>tandingan</a:t>
          </a:r>
          <a:r>
            <a:rPr lang="en-US" dirty="0"/>
            <a:t> yang </a:t>
          </a:r>
          <a:r>
            <a:rPr lang="en-US" dirty="0" err="1"/>
            <a:t>melindungi</a:t>
          </a:r>
          <a:r>
            <a:rPr lang="en-US" dirty="0"/>
            <a:t> </a:t>
          </a:r>
          <a:r>
            <a:rPr lang="en-US" dirty="0" err="1"/>
            <a:t>perempuan</a:t>
          </a:r>
          <a:endParaRPr lang="en-ID" dirty="0"/>
        </a:p>
      </dgm:t>
    </dgm:pt>
    <dgm:pt modelId="{DA68AD29-E93D-400D-9D13-3761F4D5535B}" type="parTrans" cxnId="{59E3ECAE-E246-4E90-BBAE-A17CB7BE99C4}">
      <dgm:prSet/>
      <dgm:spPr/>
      <dgm:t>
        <a:bodyPr/>
        <a:lstStyle/>
        <a:p>
          <a:endParaRPr lang="en-ID"/>
        </a:p>
      </dgm:t>
    </dgm:pt>
    <dgm:pt modelId="{0960C810-2730-42F0-943F-6013225599D4}" type="sibTrans" cxnId="{59E3ECAE-E246-4E90-BBAE-A17CB7BE99C4}">
      <dgm:prSet/>
      <dgm:spPr/>
      <dgm:t>
        <a:bodyPr/>
        <a:lstStyle/>
        <a:p>
          <a:endParaRPr lang="en-ID"/>
        </a:p>
      </dgm:t>
    </dgm:pt>
    <dgm:pt modelId="{088B8BAF-A902-4329-95E1-C8A73F88F3D1}" type="pres">
      <dgm:prSet presAssocID="{A6247CD1-F362-4262-8AE0-3366C2676374}" presName="diagram" presStyleCnt="0">
        <dgm:presLayoutVars>
          <dgm:dir/>
          <dgm:resizeHandles val="exact"/>
        </dgm:presLayoutVars>
      </dgm:prSet>
      <dgm:spPr/>
    </dgm:pt>
    <dgm:pt modelId="{88BA443D-085E-437C-9F5D-7687637734BB}" type="pres">
      <dgm:prSet presAssocID="{F4E582D7-710D-4850-B9FB-D98F5E161928}" presName="node" presStyleLbl="node1" presStyleIdx="0" presStyleCnt="5">
        <dgm:presLayoutVars>
          <dgm:bulletEnabled val="1"/>
        </dgm:presLayoutVars>
      </dgm:prSet>
      <dgm:spPr/>
    </dgm:pt>
    <dgm:pt modelId="{5A9C4F80-0391-4FE9-AA64-E370CC84BD12}" type="pres">
      <dgm:prSet presAssocID="{456BED7E-785C-4D95-903F-8D620ABC8468}" presName="sibTrans" presStyleCnt="0"/>
      <dgm:spPr/>
    </dgm:pt>
    <dgm:pt modelId="{652C33ED-9EF2-487A-B591-244E16B5ADEB}" type="pres">
      <dgm:prSet presAssocID="{AD3C9A40-EDFB-4EA8-B5C0-B3CC1350C41F}" presName="node" presStyleLbl="node1" presStyleIdx="1" presStyleCnt="5">
        <dgm:presLayoutVars>
          <dgm:bulletEnabled val="1"/>
        </dgm:presLayoutVars>
      </dgm:prSet>
      <dgm:spPr/>
    </dgm:pt>
    <dgm:pt modelId="{BCDF69F2-F5E7-4B1C-A7FD-89114BC79FD5}" type="pres">
      <dgm:prSet presAssocID="{D0977D07-89E9-4111-995B-5E577DEEC2F6}" presName="sibTrans" presStyleCnt="0"/>
      <dgm:spPr/>
    </dgm:pt>
    <dgm:pt modelId="{2A7F72C6-C7D0-4E10-8967-84405D1809AC}" type="pres">
      <dgm:prSet presAssocID="{F3EEF157-19F6-4FA8-859A-4826022C81DE}" presName="node" presStyleLbl="node1" presStyleIdx="2" presStyleCnt="5">
        <dgm:presLayoutVars>
          <dgm:bulletEnabled val="1"/>
        </dgm:presLayoutVars>
      </dgm:prSet>
      <dgm:spPr/>
    </dgm:pt>
    <dgm:pt modelId="{F4A8A43A-4319-4B77-9FA7-6C87E0AAC3F5}" type="pres">
      <dgm:prSet presAssocID="{57EC470C-BD36-4B17-955A-A774F748940F}" presName="sibTrans" presStyleCnt="0"/>
      <dgm:spPr/>
    </dgm:pt>
    <dgm:pt modelId="{31E3BBCF-B05E-496E-AC45-5A4C0F4A14A6}" type="pres">
      <dgm:prSet presAssocID="{0CDCBFE3-122B-4008-AA01-1EBBD5E8C9A9}" presName="node" presStyleLbl="node1" presStyleIdx="3" presStyleCnt="5">
        <dgm:presLayoutVars>
          <dgm:bulletEnabled val="1"/>
        </dgm:presLayoutVars>
      </dgm:prSet>
      <dgm:spPr/>
    </dgm:pt>
    <dgm:pt modelId="{0BCF92E3-802D-4A03-86BD-905CFF724949}" type="pres">
      <dgm:prSet presAssocID="{A60CFDC2-45FC-43CB-A350-7C080CE79C20}" presName="sibTrans" presStyleCnt="0"/>
      <dgm:spPr/>
    </dgm:pt>
    <dgm:pt modelId="{4354C8ED-FE73-4CF9-9B05-3FC63BE98239}" type="pres">
      <dgm:prSet presAssocID="{6C2CD2D9-60B0-4E43-B928-2785DD4FFB58}" presName="node" presStyleLbl="node1" presStyleIdx="4" presStyleCnt="5">
        <dgm:presLayoutVars>
          <dgm:bulletEnabled val="1"/>
        </dgm:presLayoutVars>
      </dgm:prSet>
      <dgm:spPr/>
    </dgm:pt>
  </dgm:ptLst>
  <dgm:cxnLst>
    <dgm:cxn modelId="{1251F002-0AB7-4EAC-AD54-EA4CDFFCE4F0}" type="presOf" srcId="{0CDCBFE3-122B-4008-AA01-1EBBD5E8C9A9}" destId="{31E3BBCF-B05E-496E-AC45-5A4C0F4A14A6}" srcOrd="0" destOrd="0" presId="urn:microsoft.com/office/officeart/2005/8/layout/default"/>
    <dgm:cxn modelId="{D2DC7B41-C4E7-4451-BDD0-35055664EB57}" type="presOf" srcId="{F4E582D7-710D-4850-B9FB-D98F5E161928}" destId="{88BA443D-085E-437C-9F5D-7687637734BB}" srcOrd="0" destOrd="0" presId="urn:microsoft.com/office/officeart/2005/8/layout/default"/>
    <dgm:cxn modelId="{E4056E43-364D-4B06-99F2-59AD2B9EC3CD}" type="presOf" srcId="{AD3C9A40-EDFB-4EA8-B5C0-B3CC1350C41F}" destId="{652C33ED-9EF2-487A-B591-244E16B5ADEB}" srcOrd="0" destOrd="0" presId="urn:microsoft.com/office/officeart/2005/8/layout/default"/>
    <dgm:cxn modelId="{3E7C2C54-435C-4085-B570-A41615CC7194}" srcId="{A6247CD1-F362-4262-8AE0-3366C2676374}" destId="{0CDCBFE3-122B-4008-AA01-1EBBD5E8C9A9}" srcOrd="3" destOrd="0" parTransId="{79824F19-AEE9-49AD-8FC7-E7F97564BD57}" sibTransId="{A60CFDC2-45FC-43CB-A350-7C080CE79C20}"/>
    <dgm:cxn modelId="{34B21959-1C24-49B0-8C31-E265ED51D481}" type="presOf" srcId="{A6247CD1-F362-4262-8AE0-3366C2676374}" destId="{088B8BAF-A902-4329-95E1-C8A73F88F3D1}" srcOrd="0" destOrd="0" presId="urn:microsoft.com/office/officeart/2005/8/layout/default"/>
    <dgm:cxn modelId="{59E3ECAE-E246-4E90-BBAE-A17CB7BE99C4}" srcId="{A6247CD1-F362-4262-8AE0-3366C2676374}" destId="{6C2CD2D9-60B0-4E43-B928-2785DD4FFB58}" srcOrd="4" destOrd="0" parTransId="{DA68AD29-E93D-400D-9D13-3761F4D5535B}" sibTransId="{0960C810-2730-42F0-943F-6013225599D4}"/>
    <dgm:cxn modelId="{A8BCEABA-248B-4997-90DE-0CC8CEBD5752}" type="presOf" srcId="{F3EEF157-19F6-4FA8-859A-4826022C81DE}" destId="{2A7F72C6-C7D0-4E10-8967-84405D1809AC}" srcOrd="0" destOrd="0" presId="urn:microsoft.com/office/officeart/2005/8/layout/default"/>
    <dgm:cxn modelId="{BC5776C2-DB61-41C6-899F-F4FD6A1295B8}" srcId="{A6247CD1-F362-4262-8AE0-3366C2676374}" destId="{AD3C9A40-EDFB-4EA8-B5C0-B3CC1350C41F}" srcOrd="1" destOrd="0" parTransId="{A13E1DD7-78DD-49BE-8D29-E4596F3D5270}" sibTransId="{D0977D07-89E9-4111-995B-5E577DEEC2F6}"/>
    <dgm:cxn modelId="{A96A38CF-2FA3-4953-8F48-FF1BE1D1303A}" srcId="{A6247CD1-F362-4262-8AE0-3366C2676374}" destId="{F3EEF157-19F6-4FA8-859A-4826022C81DE}" srcOrd="2" destOrd="0" parTransId="{AC75B0D6-B7AA-4E62-BB90-B97F842B4019}" sibTransId="{57EC470C-BD36-4B17-955A-A774F748940F}"/>
    <dgm:cxn modelId="{B3A047DB-8EB7-4AF1-8565-A6C954D6F149}" srcId="{A6247CD1-F362-4262-8AE0-3366C2676374}" destId="{F4E582D7-710D-4850-B9FB-D98F5E161928}" srcOrd="0" destOrd="0" parTransId="{434724FF-8C52-4262-9AFE-051EB141B6D6}" sibTransId="{456BED7E-785C-4D95-903F-8D620ABC8468}"/>
    <dgm:cxn modelId="{1A1331E4-2492-4596-9111-EFF8CA1F6526}" type="presOf" srcId="{6C2CD2D9-60B0-4E43-B928-2785DD4FFB58}" destId="{4354C8ED-FE73-4CF9-9B05-3FC63BE98239}" srcOrd="0" destOrd="0" presId="urn:microsoft.com/office/officeart/2005/8/layout/default"/>
    <dgm:cxn modelId="{AA29465F-2C23-4EB6-82EE-280ECB50A25B}" type="presParOf" srcId="{088B8BAF-A902-4329-95E1-C8A73F88F3D1}" destId="{88BA443D-085E-437C-9F5D-7687637734BB}" srcOrd="0" destOrd="0" presId="urn:microsoft.com/office/officeart/2005/8/layout/default"/>
    <dgm:cxn modelId="{F4E5AFE2-A23A-4347-8DC8-9E76DEA6E75D}" type="presParOf" srcId="{088B8BAF-A902-4329-95E1-C8A73F88F3D1}" destId="{5A9C4F80-0391-4FE9-AA64-E370CC84BD12}" srcOrd="1" destOrd="0" presId="urn:microsoft.com/office/officeart/2005/8/layout/default"/>
    <dgm:cxn modelId="{AF8FD6BB-1FAA-4A19-9EBD-BF0D984326D9}" type="presParOf" srcId="{088B8BAF-A902-4329-95E1-C8A73F88F3D1}" destId="{652C33ED-9EF2-487A-B591-244E16B5ADEB}" srcOrd="2" destOrd="0" presId="urn:microsoft.com/office/officeart/2005/8/layout/default"/>
    <dgm:cxn modelId="{AA006576-00E6-45EE-A79B-54954B8E240F}" type="presParOf" srcId="{088B8BAF-A902-4329-95E1-C8A73F88F3D1}" destId="{BCDF69F2-F5E7-4B1C-A7FD-89114BC79FD5}" srcOrd="3" destOrd="0" presId="urn:microsoft.com/office/officeart/2005/8/layout/default"/>
    <dgm:cxn modelId="{4B834347-5454-4BFE-8AAC-807D83B13E93}" type="presParOf" srcId="{088B8BAF-A902-4329-95E1-C8A73F88F3D1}" destId="{2A7F72C6-C7D0-4E10-8967-84405D1809AC}" srcOrd="4" destOrd="0" presId="urn:microsoft.com/office/officeart/2005/8/layout/default"/>
    <dgm:cxn modelId="{6828E05F-A22C-457A-980C-8BEE68C69957}" type="presParOf" srcId="{088B8BAF-A902-4329-95E1-C8A73F88F3D1}" destId="{F4A8A43A-4319-4B77-9FA7-6C87E0AAC3F5}" srcOrd="5" destOrd="0" presId="urn:microsoft.com/office/officeart/2005/8/layout/default"/>
    <dgm:cxn modelId="{476D3D9F-F121-42F5-8E1E-7528FB23F18B}" type="presParOf" srcId="{088B8BAF-A902-4329-95E1-C8A73F88F3D1}" destId="{31E3BBCF-B05E-496E-AC45-5A4C0F4A14A6}" srcOrd="6" destOrd="0" presId="urn:microsoft.com/office/officeart/2005/8/layout/default"/>
    <dgm:cxn modelId="{DA4D8B8A-C284-4209-BF19-3C706CAF4DD5}" type="presParOf" srcId="{088B8BAF-A902-4329-95E1-C8A73F88F3D1}" destId="{0BCF92E3-802D-4A03-86BD-905CFF724949}" srcOrd="7" destOrd="0" presId="urn:microsoft.com/office/officeart/2005/8/layout/default"/>
    <dgm:cxn modelId="{0CF5CB83-0FDA-45C6-BB72-BE4BBB19030F}" type="presParOf" srcId="{088B8BAF-A902-4329-95E1-C8A73F88F3D1}" destId="{4354C8ED-FE73-4CF9-9B05-3FC63BE9823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329699-7FC5-40F6-BA9E-BC222434BE9E}" type="doc">
      <dgm:prSet loTypeId="urn:microsoft.com/office/officeart/2008/layout/Hexagon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657088A2-0959-444D-A5D9-F8F922686490}">
      <dgm:prSet phldrT="[Text]"/>
      <dgm:spPr/>
      <dgm:t>
        <a:bodyPr/>
        <a:lstStyle/>
        <a:p>
          <a:r>
            <a:rPr lang="en-US" dirty="0" err="1"/>
            <a:t>Untuk</a:t>
          </a:r>
          <a:r>
            <a:rPr lang="en-US" dirty="0"/>
            <a:t> Masyarakat</a:t>
          </a:r>
          <a:endParaRPr lang="en-ID" dirty="0"/>
        </a:p>
      </dgm:t>
    </dgm:pt>
    <dgm:pt modelId="{DA7A52FB-0BDD-4FE7-8A2C-7FDE203F023F}" type="parTrans" cxnId="{56BB1FF1-09D0-4F07-B3CB-D8EF1E3E1822}">
      <dgm:prSet/>
      <dgm:spPr/>
      <dgm:t>
        <a:bodyPr/>
        <a:lstStyle/>
        <a:p>
          <a:endParaRPr lang="en-ID"/>
        </a:p>
      </dgm:t>
    </dgm:pt>
    <dgm:pt modelId="{C1018350-68EC-48E0-93C1-A27B2730B950}" type="sibTrans" cxnId="{56BB1FF1-09D0-4F07-B3CB-D8EF1E3E1822}">
      <dgm:prSet/>
      <dgm:spPr/>
      <dgm:t>
        <a:bodyPr/>
        <a:lstStyle/>
        <a:p>
          <a:endParaRPr lang="en-ID"/>
        </a:p>
      </dgm:t>
    </dgm:pt>
    <dgm:pt modelId="{A41B75CF-2DEC-4DC0-87F5-7E596A1777F7}">
      <dgm:prSet phldrT="[Text]"/>
      <dgm:spPr/>
      <dgm:t>
        <a:bodyPr/>
        <a:lstStyle/>
        <a:p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Pemerintah</a:t>
          </a:r>
          <a:endParaRPr lang="en-ID" dirty="0"/>
        </a:p>
      </dgm:t>
    </dgm:pt>
    <dgm:pt modelId="{40AC4B0E-3956-4982-9E20-DA13B047CCB0}" type="parTrans" cxnId="{FAEC4CFE-30AA-4EFE-9677-DE8CECFBFF22}">
      <dgm:prSet/>
      <dgm:spPr/>
      <dgm:t>
        <a:bodyPr/>
        <a:lstStyle/>
        <a:p>
          <a:endParaRPr lang="en-ID"/>
        </a:p>
      </dgm:t>
    </dgm:pt>
    <dgm:pt modelId="{24E16709-CBEE-48D6-B091-44A37DAECDCE}" type="sibTrans" cxnId="{FAEC4CFE-30AA-4EFE-9677-DE8CECFBFF22}">
      <dgm:prSet/>
      <dgm:spPr/>
      <dgm:t>
        <a:bodyPr/>
        <a:lstStyle/>
        <a:p>
          <a:endParaRPr lang="en-ID"/>
        </a:p>
      </dgm:t>
    </dgm:pt>
    <dgm:pt modelId="{EC2F1DF7-AFF2-4630-BAFA-0AD7EA4BC201}">
      <dgm:prSet phldrT="[Text]"/>
      <dgm:spPr/>
      <dgm:t>
        <a:bodyPr/>
        <a:lstStyle/>
        <a:p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Nasdem</a:t>
          </a:r>
          <a:endParaRPr lang="en-ID" dirty="0"/>
        </a:p>
      </dgm:t>
    </dgm:pt>
    <dgm:pt modelId="{F08A6134-4BA8-4177-BC45-CDD5DFD4CFEC}" type="parTrans" cxnId="{80168DBB-A25A-4BF8-866C-CD5A877885BE}">
      <dgm:prSet/>
      <dgm:spPr/>
      <dgm:t>
        <a:bodyPr/>
        <a:lstStyle/>
        <a:p>
          <a:endParaRPr lang="en-ID"/>
        </a:p>
      </dgm:t>
    </dgm:pt>
    <dgm:pt modelId="{0E6168BA-3D56-4EE2-BF4D-CA16E89328C4}" type="sibTrans" cxnId="{80168DBB-A25A-4BF8-866C-CD5A877885BE}">
      <dgm:prSet/>
      <dgm:spPr/>
      <dgm:t>
        <a:bodyPr/>
        <a:lstStyle/>
        <a:p>
          <a:endParaRPr lang="en-ID"/>
        </a:p>
      </dgm:t>
    </dgm:pt>
    <dgm:pt modelId="{C086607E-4718-4697-A490-3600DC9F0161}" type="pres">
      <dgm:prSet presAssocID="{AC329699-7FC5-40F6-BA9E-BC222434BE9E}" presName="Name0" presStyleCnt="0">
        <dgm:presLayoutVars>
          <dgm:chMax val="21"/>
          <dgm:chPref val="21"/>
        </dgm:presLayoutVars>
      </dgm:prSet>
      <dgm:spPr/>
    </dgm:pt>
    <dgm:pt modelId="{38B9C0D4-546C-4F1D-A652-A23655A52D5F}" type="pres">
      <dgm:prSet presAssocID="{657088A2-0959-444D-A5D9-F8F922686490}" presName="text1" presStyleCnt="0"/>
      <dgm:spPr/>
    </dgm:pt>
    <dgm:pt modelId="{81D493C5-70ED-4A4E-ADB6-61484819621B}" type="pres">
      <dgm:prSet presAssocID="{657088A2-0959-444D-A5D9-F8F922686490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630EFE73-5FA9-4111-825C-3508C32D5D19}" type="pres">
      <dgm:prSet presAssocID="{657088A2-0959-444D-A5D9-F8F922686490}" presName="textaccent1" presStyleCnt="0"/>
      <dgm:spPr/>
    </dgm:pt>
    <dgm:pt modelId="{73941A53-FE1F-42CA-942F-DC68E1250DCC}" type="pres">
      <dgm:prSet presAssocID="{657088A2-0959-444D-A5D9-F8F922686490}" presName="accentRepeatNode" presStyleLbl="solidAlignAcc1" presStyleIdx="0" presStyleCnt="6"/>
      <dgm:spPr/>
    </dgm:pt>
    <dgm:pt modelId="{BC7E5E59-5533-45AF-8FCD-DA0B076CE69B}" type="pres">
      <dgm:prSet presAssocID="{C1018350-68EC-48E0-93C1-A27B2730B950}" presName="image1" presStyleCnt="0"/>
      <dgm:spPr/>
    </dgm:pt>
    <dgm:pt modelId="{DA8F6DD2-F0A3-4BD2-85B6-6E76FCD6A8C6}" type="pres">
      <dgm:prSet presAssocID="{C1018350-68EC-48E0-93C1-A27B2730B950}" presName="imageRepeatNode" presStyleLbl="alignAcc1" presStyleIdx="0" presStyleCnt="3"/>
      <dgm:spPr/>
    </dgm:pt>
    <dgm:pt modelId="{270FDCFA-C8CA-4945-BEE8-7A431FE281C0}" type="pres">
      <dgm:prSet presAssocID="{C1018350-68EC-48E0-93C1-A27B2730B950}" presName="imageaccent1" presStyleCnt="0"/>
      <dgm:spPr/>
    </dgm:pt>
    <dgm:pt modelId="{B946808A-6692-4A19-93D2-92CE13188496}" type="pres">
      <dgm:prSet presAssocID="{C1018350-68EC-48E0-93C1-A27B2730B950}" presName="accentRepeatNode" presStyleLbl="solidAlignAcc1" presStyleIdx="1" presStyleCnt="6"/>
      <dgm:spPr/>
    </dgm:pt>
    <dgm:pt modelId="{F999B4C9-C2AA-4AFF-942D-64079DD89EDB}" type="pres">
      <dgm:prSet presAssocID="{A41B75CF-2DEC-4DC0-87F5-7E596A1777F7}" presName="text2" presStyleCnt="0"/>
      <dgm:spPr/>
    </dgm:pt>
    <dgm:pt modelId="{51086FD4-556E-47FD-B2D3-D253DE0DD4F3}" type="pres">
      <dgm:prSet presAssocID="{A41B75CF-2DEC-4DC0-87F5-7E596A1777F7}" presName="textRepeatNode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C9FBC11C-3364-4B14-A440-266B65DF61AD}" type="pres">
      <dgm:prSet presAssocID="{A41B75CF-2DEC-4DC0-87F5-7E596A1777F7}" presName="textaccent2" presStyleCnt="0"/>
      <dgm:spPr/>
    </dgm:pt>
    <dgm:pt modelId="{2DD51D3F-C367-49AC-9989-BE19ED920C64}" type="pres">
      <dgm:prSet presAssocID="{A41B75CF-2DEC-4DC0-87F5-7E596A1777F7}" presName="accentRepeatNode" presStyleLbl="solidAlignAcc1" presStyleIdx="2" presStyleCnt="6"/>
      <dgm:spPr/>
    </dgm:pt>
    <dgm:pt modelId="{E705E34B-F88A-45F6-AB66-8ACB3980EADE}" type="pres">
      <dgm:prSet presAssocID="{24E16709-CBEE-48D6-B091-44A37DAECDCE}" presName="image2" presStyleCnt="0"/>
      <dgm:spPr/>
    </dgm:pt>
    <dgm:pt modelId="{140BA181-C0C8-4A1A-B967-180F1EBE13B2}" type="pres">
      <dgm:prSet presAssocID="{24E16709-CBEE-48D6-B091-44A37DAECDCE}" presName="imageRepeatNode" presStyleLbl="alignAcc1" presStyleIdx="1" presStyleCnt="3"/>
      <dgm:spPr/>
    </dgm:pt>
    <dgm:pt modelId="{1B7B6955-8D7B-4112-A456-7BA0F7C46626}" type="pres">
      <dgm:prSet presAssocID="{24E16709-CBEE-48D6-B091-44A37DAECDCE}" presName="imageaccent2" presStyleCnt="0"/>
      <dgm:spPr/>
    </dgm:pt>
    <dgm:pt modelId="{6493701B-D9EE-4195-8C2A-253AB965513C}" type="pres">
      <dgm:prSet presAssocID="{24E16709-CBEE-48D6-B091-44A37DAECDCE}" presName="accentRepeatNode" presStyleLbl="solidAlignAcc1" presStyleIdx="3" presStyleCnt="6"/>
      <dgm:spPr/>
    </dgm:pt>
    <dgm:pt modelId="{C239299E-7B38-413F-A1B2-00CA44E62DAC}" type="pres">
      <dgm:prSet presAssocID="{EC2F1DF7-AFF2-4630-BAFA-0AD7EA4BC201}" presName="text3" presStyleCnt="0"/>
      <dgm:spPr/>
    </dgm:pt>
    <dgm:pt modelId="{431E9933-C6A0-481B-B630-02DF1B1F19A2}" type="pres">
      <dgm:prSet presAssocID="{EC2F1DF7-AFF2-4630-BAFA-0AD7EA4BC201}" presName="textRepeatNode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A1448443-DD51-490E-BE6C-9390C6F95C78}" type="pres">
      <dgm:prSet presAssocID="{EC2F1DF7-AFF2-4630-BAFA-0AD7EA4BC201}" presName="textaccent3" presStyleCnt="0"/>
      <dgm:spPr/>
    </dgm:pt>
    <dgm:pt modelId="{110BFD06-B371-40AE-A09A-D418CE3B109F}" type="pres">
      <dgm:prSet presAssocID="{EC2F1DF7-AFF2-4630-BAFA-0AD7EA4BC201}" presName="accentRepeatNode" presStyleLbl="solidAlignAcc1" presStyleIdx="4" presStyleCnt="6"/>
      <dgm:spPr/>
    </dgm:pt>
    <dgm:pt modelId="{D9A56D53-B3BD-4C91-9429-DA53F0977B24}" type="pres">
      <dgm:prSet presAssocID="{0E6168BA-3D56-4EE2-BF4D-CA16E89328C4}" presName="image3" presStyleCnt="0"/>
      <dgm:spPr/>
    </dgm:pt>
    <dgm:pt modelId="{DE312773-AF26-4D91-BE2E-E34A47472163}" type="pres">
      <dgm:prSet presAssocID="{0E6168BA-3D56-4EE2-BF4D-CA16E89328C4}" presName="imageRepeatNode" presStyleLbl="alignAcc1" presStyleIdx="2" presStyleCnt="3"/>
      <dgm:spPr/>
    </dgm:pt>
    <dgm:pt modelId="{6053290A-505B-4D60-A294-BA2FD9C689D1}" type="pres">
      <dgm:prSet presAssocID="{0E6168BA-3D56-4EE2-BF4D-CA16E89328C4}" presName="imageaccent3" presStyleCnt="0"/>
      <dgm:spPr/>
    </dgm:pt>
    <dgm:pt modelId="{E6E3DECC-C208-4D56-B18C-72F08C157D01}" type="pres">
      <dgm:prSet presAssocID="{0E6168BA-3D56-4EE2-BF4D-CA16E89328C4}" presName="accentRepeatNode" presStyleLbl="solidAlignAcc1" presStyleIdx="5" presStyleCnt="6"/>
      <dgm:spPr/>
    </dgm:pt>
  </dgm:ptLst>
  <dgm:cxnLst>
    <dgm:cxn modelId="{D657B833-0F87-4EED-9FE3-A3DB73D23903}" type="presOf" srcId="{24E16709-CBEE-48D6-B091-44A37DAECDCE}" destId="{140BA181-C0C8-4A1A-B967-180F1EBE13B2}" srcOrd="0" destOrd="0" presId="urn:microsoft.com/office/officeart/2008/layout/HexagonCluster"/>
    <dgm:cxn modelId="{34F6FE35-A1A9-4CF9-9D5E-0B1A63B52783}" type="presOf" srcId="{AC329699-7FC5-40F6-BA9E-BC222434BE9E}" destId="{C086607E-4718-4697-A490-3600DC9F0161}" srcOrd="0" destOrd="0" presId="urn:microsoft.com/office/officeart/2008/layout/HexagonCluster"/>
    <dgm:cxn modelId="{F6A83772-405C-4E2F-AA69-9CF516541A5C}" type="presOf" srcId="{C1018350-68EC-48E0-93C1-A27B2730B950}" destId="{DA8F6DD2-F0A3-4BD2-85B6-6E76FCD6A8C6}" srcOrd="0" destOrd="0" presId="urn:microsoft.com/office/officeart/2008/layout/HexagonCluster"/>
    <dgm:cxn modelId="{7313CD96-F1DF-4653-9882-D13E1FBB289E}" type="presOf" srcId="{657088A2-0959-444D-A5D9-F8F922686490}" destId="{81D493C5-70ED-4A4E-ADB6-61484819621B}" srcOrd="0" destOrd="0" presId="urn:microsoft.com/office/officeart/2008/layout/HexagonCluster"/>
    <dgm:cxn modelId="{460913B1-43A7-4216-8510-BA318D6ECDC7}" type="presOf" srcId="{0E6168BA-3D56-4EE2-BF4D-CA16E89328C4}" destId="{DE312773-AF26-4D91-BE2E-E34A47472163}" srcOrd="0" destOrd="0" presId="urn:microsoft.com/office/officeart/2008/layout/HexagonCluster"/>
    <dgm:cxn modelId="{80168DBB-A25A-4BF8-866C-CD5A877885BE}" srcId="{AC329699-7FC5-40F6-BA9E-BC222434BE9E}" destId="{EC2F1DF7-AFF2-4630-BAFA-0AD7EA4BC201}" srcOrd="2" destOrd="0" parTransId="{F08A6134-4BA8-4177-BC45-CDD5DFD4CFEC}" sibTransId="{0E6168BA-3D56-4EE2-BF4D-CA16E89328C4}"/>
    <dgm:cxn modelId="{267DEFD0-DCC5-40C8-8A16-DD29D0849CE6}" type="presOf" srcId="{A41B75CF-2DEC-4DC0-87F5-7E596A1777F7}" destId="{51086FD4-556E-47FD-B2D3-D253DE0DD4F3}" srcOrd="0" destOrd="0" presId="urn:microsoft.com/office/officeart/2008/layout/HexagonCluster"/>
    <dgm:cxn modelId="{1A9AD5DB-4748-4726-9554-8C800FD4D72A}" type="presOf" srcId="{EC2F1DF7-AFF2-4630-BAFA-0AD7EA4BC201}" destId="{431E9933-C6A0-481B-B630-02DF1B1F19A2}" srcOrd="0" destOrd="0" presId="urn:microsoft.com/office/officeart/2008/layout/HexagonCluster"/>
    <dgm:cxn modelId="{56BB1FF1-09D0-4F07-B3CB-D8EF1E3E1822}" srcId="{AC329699-7FC5-40F6-BA9E-BC222434BE9E}" destId="{657088A2-0959-444D-A5D9-F8F922686490}" srcOrd="0" destOrd="0" parTransId="{DA7A52FB-0BDD-4FE7-8A2C-7FDE203F023F}" sibTransId="{C1018350-68EC-48E0-93C1-A27B2730B950}"/>
    <dgm:cxn modelId="{FAEC4CFE-30AA-4EFE-9677-DE8CECFBFF22}" srcId="{AC329699-7FC5-40F6-BA9E-BC222434BE9E}" destId="{A41B75CF-2DEC-4DC0-87F5-7E596A1777F7}" srcOrd="1" destOrd="0" parTransId="{40AC4B0E-3956-4982-9E20-DA13B047CCB0}" sibTransId="{24E16709-CBEE-48D6-B091-44A37DAECDCE}"/>
    <dgm:cxn modelId="{BE9ADD70-D4D2-42CC-B109-1D5BB283C59D}" type="presParOf" srcId="{C086607E-4718-4697-A490-3600DC9F0161}" destId="{38B9C0D4-546C-4F1D-A652-A23655A52D5F}" srcOrd="0" destOrd="0" presId="urn:microsoft.com/office/officeart/2008/layout/HexagonCluster"/>
    <dgm:cxn modelId="{163E451F-CD47-4A3F-9C9B-E30C7A4AD9D6}" type="presParOf" srcId="{38B9C0D4-546C-4F1D-A652-A23655A52D5F}" destId="{81D493C5-70ED-4A4E-ADB6-61484819621B}" srcOrd="0" destOrd="0" presId="urn:microsoft.com/office/officeart/2008/layout/HexagonCluster"/>
    <dgm:cxn modelId="{5B345287-889E-4B4C-B1B3-E4585D792391}" type="presParOf" srcId="{C086607E-4718-4697-A490-3600DC9F0161}" destId="{630EFE73-5FA9-4111-825C-3508C32D5D19}" srcOrd="1" destOrd="0" presId="urn:microsoft.com/office/officeart/2008/layout/HexagonCluster"/>
    <dgm:cxn modelId="{1279610B-8F9D-43F3-8A64-C8C05870F2F7}" type="presParOf" srcId="{630EFE73-5FA9-4111-825C-3508C32D5D19}" destId="{73941A53-FE1F-42CA-942F-DC68E1250DCC}" srcOrd="0" destOrd="0" presId="urn:microsoft.com/office/officeart/2008/layout/HexagonCluster"/>
    <dgm:cxn modelId="{6245529D-D3D7-4334-B519-FDF95E5595F6}" type="presParOf" srcId="{C086607E-4718-4697-A490-3600DC9F0161}" destId="{BC7E5E59-5533-45AF-8FCD-DA0B076CE69B}" srcOrd="2" destOrd="0" presId="urn:microsoft.com/office/officeart/2008/layout/HexagonCluster"/>
    <dgm:cxn modelId="{0EA64C00-F777-4973-AFEE-865953B4B551}" type="presParOf" srcId="{BC7E5E59-5533-45AF-8FCD-DA0B076CE69B}" destId="{DA8F6DD2-F0A3-4BD2-85B6-6E76FCD6A8C6}" srcOrd="0" destOrd="0" presId="urn:microsoft.com/office/officeart/2008/layout/HexagonCluster"/>
    <dgm:cxn modelId="{53CC9F2A-D68F-401E-A2C2-1BA74FC0258E}" type="presParOf" srcId="{C086607E-4718-4697-A490-3600DC9F0161}" destId="{270FDCFA-C8CA-4945-BEE8-7A431FE281C0}" srcOrd="3" destOrd="0" presId="urn:microsoft.com/office/officeart/2008/layout/HexagonCluster"/>
    <dgm:cxn modelId="{A64C42FD-2786-479F-9BAC-272AA1BDA019}" type="presParOf" srcId="{270FDCFA-C8CA-4945-BEE8-7A431FE281C0}" destId="{B946808A-6692-4A19-93D2-92CE13188496}" srcOrd="0" destOrd="0" presId="urn:microsoft.com/office/officeart/2008/layout/HexagonCluster"/>
    <dgm:cxn modelId="{64D64CCC-72BA-4CDE-9029-D13E2519FD79}" type="presParOf" srcId="{C086607E-4718-4697-A490-3600DC9F0161}" destId="{F999B4C9-C2AA-4AFF-942D-64079DD89EDB}" srcOrd="4" destOrd="0" presId="urn:microsoft.com/office/officeart/2008/layout/HexagonCluster"/>
    <dgm:cxn modelId="{17BF49FC-1F5E-4331-AD0D-A4A06CFB8967}" type="presParOf" srcId="{F999B4C9-C2AA-4AFF-942D-64079DD89EDB}" destId="{51086FD4-556E-47FD-B2D3-D253DE0DD4F3}" srcOrd="0" destOrd="0" presId="urn:microsoft.com/office/officeart/2008/layout/HexagonCluster"/>
    <dgm:cxn modelId="{68E36483-B587-432C-88F6-8703563EE902}" type="presParOf" srcId="{C086607E-4718-4697-A490-3600DC9F0161}" destId="{C9FBC11C-3364-4B14-A440-266B65DF61AD}" srcOrd="5" destOrd="0" presId="urn:microsoft.com/office/officeart/2008/layout/HexagonCluster"/>
    <dgm:cxn modelId="{93B92573-5EED-4442-8E39-D0E2CA4F41CB}" type="presParOf" srcId="{C9FBC11C-3364-4B14-A440-266B65DF61AD}" destId="{2DD51D3F-C367-49AC-9989-BE19ED920C64}" srcOrd="0" destOrd="0" presId="urn:microsoft.com/office/officeart/2008/layout/HexagonCluster"/>
    <dgm:cxn modelId="{93F3817C-87D1-47DD-B062-ACF9054E91CD}" type="presParOf" srcId="{C086607E-4718-4697-A490-3600DC9F0161}" destId="{E705E34B-F88A-45F6-AB66-8ACB3980EADE}" srcOrd="6" destOrd="0" presId="urn:microsoft.com/office/officeart/2008/layout/HexagonCluster"/>
    <dgm:cxn modelId="{FEFAAEA8-2343-49C1-8CD5-7E74A7D58AA1}" type="presParOf" srcId="{E705E34B-F88A-45F6-AB66-8ACB3980EADE}" destId="{140BA181-C0C8-4A1A-B967-180F1EBE13B2}" srcOrd="0" destOrd="0" presId="urn:microsoft.com/office/officeart/2008/layout/HexagonCluster"/>
    <dgm:cxn modelId="{764F2860-88A4-4027-939B-19D8C0BD7826}" type="presParOf" srcId="{C086607E-4718-4697-A490-3600DC9F0161}" destId="{1B7B6955-8D7B-4112-A456-7BA0F7C46626}" srcOrd="7" destOrd="0" presId="urn:microsoft.com/office/officeart/2008/layout/HexagonCluster"/>
    <dgm:cxn modelId="{B60FEEA1-3453-4309-81FA-27E4B6B1CD1C}" type="presParOf" srcId="{1B7B6955-8D7B-4112-A456-7BA0F7C46626}" destId="{6493701B-D9EE-4195-8C2A-253AB965513C}" srcOrd="0" destOrd="0" presId="urn:microsoft.com/office/officeart/2008/layout/HexagonCluster"/>
    <dgm:cxn modelId="{F17EEB60-BA75-43BF-949C-58E05FC2B26E}" type="presParOf" srcId="{C086607E-4718-4697-A490-3600DC9F0161}" destId="{C239299E-7B38-413F-A1B2-00CA44E62DAC}" srcOrd="8" destOrd="0" presId="urn:microsoft.com/office/officeart/2008/layout/HexagonCluster"/>
    <dgm:cxn modelId="{4A1FB621-5F6A-4641-9D5F-D1F5E3623CDC}" type="presParOf" srcId="{C239299E-7B38-413F-A1B2-00CA44E62DAC}" destId="{431E9933-C6A0-481B-B630-02DF1B1F19A2}" srcOrd="0" destOrd="0" presId="urn:microsoft.com/office/officeart/2008/layout/HexagonCluster"/>
    <dgm:cxn modelId="{755CC8C6-C9D1-47AB-8237-C243DF0E33EF}" type="presParOf" srcId="{C086607E-4718-4697-A490-3600DC9F0161}" destId="{A1448443-DD51-490E-BE6C-9390C6F95C78}" srcOrd="9" destOrd="0" presId="urn:microsoft.com/office/officeart/2008/layout/HexagonCluster"/>
    <dgm:cxn modelId="{5A43DFD9-5CAE-4B59-88D2-68080F36750A}" type="presParOf" srcId="{A1448443-DD51-490E-BE6C-9390C6F95C78}" destId="{110BFD06-B371-40AE-A09A-D418CE3B109F}" srcOrd="0" destOrd="0" presId="urn:microsoft.com/office/officeart/2008/layout/HexagonCluster"/>
    <dgm:cxn modelId="{746608A5-4F0C-4ECC-8D9B-C5730336414C}" type="presParOf" srcId="{C086607E-4718-4697-A490-3600DC9F0161}" destId="{D9A56D53-B3BD-4C91-9429-DA53F0977B24}" srcOrd="10" destOrd="0" presId="urn:microsoft.com/office/officeart/2008/layout/HexagonCluster"/>
    <dgm:cxn modelId="{4CA03324-301C-4693-B939-8987446B164A}" type="presParOf" srcId="{D9A56D53-B3BD-4C91-9429-DA53F0977B24}" destId="{DE312773-AF26-4D91-BE2E-E34A47472163}" srcOrd="0" destOrd="0" presId="urn:microsoft.com/office/officeart/2008/layout/HexagonCluster"/>
    <dgm:cxn modelId="{A540E959-54BA-4BAE-9936-B214A45F1046}" type="presParOf" srcId="{C086607E-4718-4697-A490-3600DC9F0161}" destId="{6053290A-505B-4D60-A294-BA2FD9C689D1}" srcOrd="11" destOrd="0" presId="urn:microsoft.com/office/officeart/2008/layout/HexagonCluster"/>
    <dgm:cxn modelId="{A066BE4F-FAAD-4390-B7F5-7FCAC9EB800A}" type="presParOf" srcId="{6053290A-505B-4D60-A294-BA2FD9C689D1}" destId="{E6E3DECC-C208-4D56-B18C-72F08C157D01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F57F4-BAD1-4BFB-B5ED-E078A24CB1A9}">
      <dsp:nvSpPr>
        <dsp:cNvPr id="0" name=""/>
        <dsp:cNvSpPr/>
      </dsp:nvSpPr>
      <dsp:spPr>
        <a:xfrm rot="5400000">
          <a:off x="2653617" y="1383165"/>
          <a:ext cx="1236816" cy="140807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982487-FC43-40A5-B1B4-DEE2E7F8027E}">
      <dsp:nvSpPr>
        <dsp:cNvPr id="0" name=""/>
        <dsp:cNvSpPr/>
      </dsp:nvSpPr>
      <dsp:spPr>
        <a:xfrm>
          <a:off x="2325936" y="12128"/>
          <a:ext cx="2082071" cy="145738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AKAR</a:t>
          </a:r>
          <a:endParaRPr lang="en-ID" sz="4800" kern="1200" dirty="0"/>
        </a:p>
      </dsp:txBody>
      <dsp:txXfrm>
        <a:off x="2397092" y="83284"/>
        <a:ext cx="1939759" cy="1315070"/>
      </dsp:txXfrm>
    </dsp:sp>
    <dsp:sp modelId="{0B9F6675-EB9C-4798-B673-9D0A9D61C8C6}">
      <dsp:nvSpPr>
        <dsp:cNvPr id="0" name=""/>
        <dsp:cNvSpPr/>
      </dsp:nvSpPr>
      <dsp:spPr>
        <a:xfrm>
          <a:off x="4408007" y="151123"/>
          <a:ext cx="1514300" cy="1177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err="1"/>
            <a:t>Budaya</a:t>
          </a:r>
          <a:r>
            <a:rPr lang="en-US" sz="2000" kern="1200" dirty="0"/>
            <a:t> </a:t>
          </a:r>
          <a:r>
            <a:rPr lang="en-US" sz="2000" kern="1200" dirty="0" err="1"/>
            <a:t>Patriarki</a:t>
          </a:r>
          <a:endParaRPr lang="en-ID" sz="2000" kern="1200" dirty="0"/>
        </a:p>
      </dsp:txBody>
      <dsp:txXfrm>
        <a:off x="4408007" y="151123"/>
        <a:ext cx="1514300" cy="1177920"/>
      </dsp:txXfrm>
    </dsp:sp>
    <dsp:sp modelId="{2AEEC174-8F27-4469-905A-5D272D7F05B1}">
      <dsp:nvSpPr>
        <dsp:cNvPr id="0" name=""/>
        <dsp:cNvSpPr/>
      </dsp:nvSpPr>
      <dsp:spPr>
        <a:xfrm>
          <a:off x="4052194" y="2266274"/>
          <a:ext cx="2082071" cy="145738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Peran Gender &amp; </a:t>
          </a:r>
          <a:r>
            <a:rPr lang="en-US" sz="2600" kern="1200" dirty="0" err="1"/>
            <a:t>Stereotipe</a:t>
          </a:r>
          <a:endParaRPr lang="en-ID" sz="2600" kern="1200" dirty="0"/>
        </a:p>
      </dsp:txBody>
      <dsp:txXfrm>
        <a:off x="4123350" y="2337430"/>
        <a:ext cx="1939759" cy="1315070"/>
      </dsp:txXfrm>
    </dsp:sp>
    <dsp:sp modelId="{6F648A29-19B2-4069-9CD5-B2F97804B99B}">
      <dsp:nvSpPr>
        <dsp:cNvPr id="0" name=""/>
        <dsp:cNvSpPr/>
      </dsp:nvSpPr>
      <dsp:spPr>
        <a:xfrm>
          <a:off x="6491239" y="1603370"/>
          <a:ext cx="2596495" cy="26899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Perempuan </a:t>
          </a:r>
          <a:r>
            <a:rPr lang="en-US" sz="1700" kern="1200" dirty="0" err="1"/>
            <a:t>tidak</a:t>
          </a:r>
          <a:r>
            <a:rPr lang="en-US" sz="1700" kern="1200" dirty="0"/>
            <a:t> </a:t>
          </a:r>
          <a:r>
            <a:rPr lang="en-US" sz="1700" kern="1200" dirty="0" err="1"/>
            <a:t>perlu</a:t>
          </a:r>
          <a:r>
            <a:rPr lang="en-US" sz="1700" kern="1200" dirty="0"/>
            <a:t> </a:t>
          </a:r>
          <a:r>
            <a:rPr lang="en-US" sz="1700" kern="1200" dirty="0" err="1"/>
            <a:t>sekolah</a:t>
          </a:r>
          <a:r>
            <a:rPr lang="en-US" sz="1700" kern="1200" dirty="0"/>
            <a:t> </a:t>
          </a:r>
          <a:r>
            <a:rPr lang="en-US" sz="1700" kern="1200" dirty="0" err="1"/>
            <a:t>tinggi-tinggi</a:t>
          </a:r>
          <a:endParaRPr lang="en-ID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Perempuan </a:t>
          </a:r>
          <a:r>
            <a:rPr lang="en-US" sz="1700" kern="1200" dirty="0" err="1"/>
            <a:t>itu</a:t>
          </a:r>
          <a:r>
            <a:rPr lang="en-US" sz="1700" kern="1200" dirty="0"/>
            <a:t> </a:t>
          </a:r>
          <a:r>
            <a:rPr lang="en-US" sz="1700" kern="1200" dirty="0" err="1"/>
            <a:t>tugasnya</a:t>
          </a:r>
          <a:r>
            <a:rPr lang="en-US" sz="1700" kern="1200" dirty="0"/>
            <a:t> </a:t>
          </a:r>
          <a:r>
            <a:rPr lang="en-US" sz="1700" kern="1200" dirty="0" err="1"/>
            <a:t>seputar</a:t>
          </a:r>
          <a:r>
            <a:rPr lang="en-US" sz="1700" kern="1200" dirty="0"/>
            <a:t> </a:t>
          </a:r>
          <a:r>
            <a:rPr lang="en-US" sz="1700" kern="1200" dirty="0" err="1"/>
            <a:t>dapur</a:t>
          </a:r>
          <a:r>
            <a:rPr lang="en-US" sz="1700" kern="1200" dirty="0"/>
            <a:t>, </a:t>
          </a:r>
          <a:r>
            <a:rPr lang="en-US" sz="1700" kern="1200" dirty="0" err="1"/>
            <a:t>sumur</a:t>
          </a:r>
          <a:r>
            <a:rPr lang="en-US" sz="1700" kern="1200" dirty="0"/>
            <a:t>, </a:t>
          </a:r>
          <a:r>
            <a:rPr lang="en-US" sz="1700" kern="1200" dirty="0" err="1"/>
            <a:t>kasur</a:t>
          </a:r>
          <a:endParaRPr lang="en-ID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Perempuan </a:t>
          </a:r>
          <a:r>
            <a:rPr lang="en-US" sz="1700" kern="1200" dirty="0" err="1"/>
            <a:t>bukan</a:t>
          </a:r>
          <a:r>
            <a:rPr lang="en-US" sz="1700" kern="1200" dirty="0"/>
            <a:t> </a:t>
          </a:r>
          <a:r>
            <a:rPr lang="en-US" sz="1700" kern="1200" dirty="0" err="1"/>
            <a:t>pengambil</a:t>
          </a:r>
          <a:r>
            <a:rPr lang="en-US" sz="1700" kern="1200" dirty="0"/>
            <a:t> </a:t>
          </a:r>
          <a:r>
            <a:rPr lang="en-US" sz="1700" kern="1200" dirty="0" err="1"/>
            <a:t>keputusan</a:t>
          </a:r>
          <a:endParaRPr lang="en-ID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 err="1"/>
            <a:t>Pemimpin</a:t>
          </a:r>
          <a:r>
            <a:rPr lang="en-US" sz="1700" kern="1200" dirty="0"/>
            <a:t> </a:t>
          </a:r>
          <a:r>
            <a:rPr lang="en-US" sz="1700" kern="1200" dirty="0" err="1"/>
            <a:t>adalah</a:t>
          </a:r>
          <a:r>
            <a:rPr lang="en-US" sz="1700" kern="1200" dirty="0"/>
            <a:t> </a:t>
          </a:r>
          <a:r>
            <a:rPr lang="en-US" sz="1700" kern="1200" dirty="0" err="1"/>
            <a:t>laki-laki</a:t>
          </a:r>
          <a:endParaRPr lang="en-ID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…</a:t>
          </a:r>
          <a:endParaRPr lang="en-ID" sz="1700" kern="1200" dirty="0"/>
        </a:p>
      </dsp:txBody>
      <dsp:txXfrm>
        <a:off x="6491239" y="1603370"/>
        <a:ext cx="2596495" cy="26899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7EA4EC-247F-461F-8ED7-1FCA48ACA717}">
      <dsp:nvSpPr>
        <dsp:cNvPr id="0" name=""/>
        <dsp:cNvSpPr/>
      </dsp:nvSpPr>
      <dsp:spPr>
        <a:xfrm>
          <a:off x="5773478" y="31794"/>
          <a:ext cx="1075692" cy="1075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Akses</a:t>
          </a:r>
          <a:r>
            <a:rPr lang="en-US" sz="1300" kern="1200" dirty="0"/>
            <a:t> </a:t>
          </a:r>
          <a:r>
            <a:rPr lang="en-US" sz="1300" kern="1200" dirty="0" err="1"/>
            <a:t>terbatas</a:t>
          </a:r>
          <a:r>
            <a:rPr lang="en-US" sz="1300" kern="1200" dirty="0"/>
            <a:t> </a:t>
          </a:r>
          <a:r>
            <a:rPr lang="en-US" sz="1300" kern="1200" dirty="0" err="1"/>
            <a:t>ke</a:t>
          </a:r>
          <a:r>
            <a:rPr lang="en-US" sz="1300" kern="1200" dirty="0"/>
            <a:t> Pendidikan &amp; </a:t>
          </a:r>
          <a:r>
            <a:rPr lang="en-US" sz="1300" kern="1200" dirty="0" err="1"/>
            <a:t>Pelatihan</a:t>
          </a:r>
          <a:endParaRPr lang="en-US" sz="1300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300" kern="1200" dirty="0"/>
        </a:p>
      </dsp:txBody>
      <dsp:txXfrm>
        <a:off x="5773478" y="31794"/>
        <a:ext cx="1075692" cy="1075692"/>
      </dsp:txXfrm>
    </dsp:sp>
    <dsp:sp modelId="{735FD454-669D-4A27-A6E2-FD072EE4C1C5}">
      <dsp:nvSpPr>
        <dsp:cNvPr id="0" name=""/>
        <dsp:cNvSpPr/>
      </dsp:nvSpPr>
      <dsp:spPr>
        <a:xfrm>
          <a:off x="3238196" y="89"/>
          <a:ext cx="4039207" cy="4039207"/>
        </a:xfrm>
        <a:prstGeom prst="circularArrow">
          <a:avLst>
            <a:gd name="adj1" fmla="val 5193"/>
            <a:gd name="adj2" fmla="val 335399"/>
            <a:gd name="adj3" fmla="val 21295337"/>
            <a:gd name="adj4" fmla="val 19764403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2D292F-733F-49EB-89D4-E6CB4BA1B43F}">
      <dsp:nvSpPr>
        <dsp:cNvPr id="0" name=""/>
        <dsp:cNvSpPr/>
      </dsp:nvSpPr>
      <dsp:spPr>
        <a:xfrm>
          <a:off x="6424592" y="2035718"/>
          <a:ext cx="1075692" cy="1075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Akses</a:t>
          </a:r>
          <a:r>
            <a:rPr lang="en-US" sz="1300" kern="1200" dirty="0"/>
            <a:t> </a:t>
          </a:r>
          <a:r>
            <a:rPr lang="en-US" sz="1300" kern="1200" dirty="0" err="1"/>
            <a:t>terbatas</a:t>
          </a:r>
          <a:r>
            <a:rPr lang="en-US" sz="1300" kern="1200" dirty="0"/>
            <a:t> </a:t>
          </a:r>
          <a:r>
            <a:rPr lang="en-US" sz="1300" kern="1200" dirty="0" err="1"/>
            <a:t>ke</a:t>
          </a:r>
          <a:r>
            <a:rPr lang="en-US" sz="1300" kern="1200" dirty="0"/>
            <a:t> </a:t>
          </a:r>
          <a:r>
            <a:rPr lang="en-US" sz="1300" kern="1200" dirty="0" err="1"/>
            <a:t>sumber</a:t>
          </a:r>
          <a:r>
            <a:rPr lang="en-US" sz="1300" kern="1200" dirty="0"/>
            <a:t> </a:t>
          </a:r>
          <a:r>
            <a:rPr lang="en-US" sz="1300" kern="1200" dirty="0" err="1"/>
            <a:t>daya</a:t>
          </a:r>
          <a:r>
            <a:rPr lang="en-US" sz="1300" kern="1200" dirty="0"/>
            <a:t> (</a:t>
          </a:r>
          <a:r>
            <a:rPr lang="en-US" sz="1300" kern="1200" dirty="0" err="1"/>
            <a:t>termasuk</a:t>
          </a:r>
          <a:r>
            <a:rPr lang="en-US" sz="1300" kern="1200" dirty="0"/>
            <a:t> </a:t>
          </a:r>
          <a:r>
            <a:rPr lang="en-US" sz="1300" kern="1200" dirty="0" err="1"/>
            <a:t>tanah</a:t>
          </a:r>
          <a:r>
            <a:rPr lang="en-US" sz="1300" kern="1200" dirty="0"/>
            <a:t>) dan Modal</a:t>
          </a:r>
          <a:endParaRPr lang="en-ID" sz="1300" kern="1200" dirty="0"/>
        </a:p>
      </dsp:txBody>
      <dsp:txXfrm>
        <a:off x="6424592" y="2035718"/>
        <a:ext cx="1075692" cy="1075692"/>
      </dsp:txXfrm>
    </dsp:sp>
    <dsp:sp modelId="{E0892EBB-59EE-4B6F-B8E8-FC5FED2C5C3E}">
      <dsp:nvSpPr>
        <dsp:cNvPr id="0" name=""/>
        <dsp:cNvSpPr/>
      </dsp:nvSpPr>
      <dsp:spPr>
        <a:xfrm>
          <a:off x="3238196" y="89"/>
          <a:ext cx="4039207" cy="4039207"/>
        </a:xfrm>
        <a:prstGeom prst="circularArrow">
          <a:avLst>
            <a:gd name="adj1" fmla="val 5193"/>
            <a:gd name="adj2" fmla="val 335399"/>
            <a:gd name="adj3" fmla="val 4016869"/>
            <a:gd name="adj4" fmla="val 2251439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5E50E2-516B-4FA9-B055-BFFE54A1A398}">
      <dsp:nvSpPr>
        <dsp:cNvPr id="0" name=""/>
        <dsp:cNvSpPr/>
      </dsp:nvSpPr>
      <dsp:spPr>
        <a:xfrm>
          <a:off x="4719953" y="3274210"/>
          <a:ext cx="1075692" cy="1075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Diskriminasi</a:t>
          </a:r>
          <a:r>
            <a:rPr lang="en-US" sz="1300" kern="1200" dirty="0"/>
            <a:t> Perempuan (di dunia </a:t>
          </a:r>
          <a:r>
            <a:rPr lang="en-US" sz="1300" kern="1200" dirty="0" err="1"/>
            <a:t>politik</a:t>
          </a:r>
          <a:r>
            <a:rPr lang="en-US" sz="1300" kern="1200" dirty="0"/>
            <a:t>)</a:t>
          </a:r>
          <a:endParaRPr lang="en-ID" sz="1300" kern="1200" dirty="0"/>
        </a:p>
      </dsp:txBody>
      <dsp:txXfrm>
        <a:off x="4719953" y="3274210"/>
        <a:ext cx="1075692" cy="1075692"/>
      </dsp:txXfrm>
    </dsp:sp>
    <dsp:sp modelId="{50837F9F-D805-4CB7-8AE2-F509DF004D30}">
      <dsp:nvSpPr>
        <dsp:cNvPr id="0" name=""/>
        <dsp:cNvSpPr/>
      </dsp:nvSpPr>
      <dsp:spPr>
        <a:xfrm>
          <a:off x="3238196" y="89"/>
          <a:ext cx="4039207" cy="4039207"/>
        </a:xfrm>
        <a:prstGeom prst="circularArrow">
          <a:avLst>
            <a:gd name="adj1" fmla="val 5193"/>
            <a:gd name="adj2" fmla="val 335399"/>
            <a:gd name="adj3" fmla="val 8213162"/>
            <a:gd name="adj4" fmla="val 6447732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2D3896-FACA-4ADE-A06D-9243FAC411F6}">
      <dsp:nvSpPr>
        <dsp:cNvPr id="0" name=""/>
        <dsp:cNvSpPr/>
      </dsp:nvSpPr>
      <dsp:spPr>
        <a:xfrm>
          <a:off x="3015314" y="2035718"/>
          <a:ext cx="1075692" cy="1075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Kebijakan</a:t>
          </a:r>
          <a:r>
            <a:rPr lang="en-US" sz="1300" kern="1200" dirty="0"/>
            <a:t> </a:t>
          </a:r>
          <a:r>
            <a:rPr lang="en-US" sz="1300" kern="1200" dirty="0" err="1"/>
            <a:t>politik</a:t>
          </a:r>
          <a:r>
            <a:rPr lang="en-US" sz="1300" kern="1200" dirty="0"/>
            <a:t> &amp; Hukum yang </a:t>
          </a:r>
          <a:r>
            <a:rPr lang="en-US" sz="1300" kern="1200" dirty="0" err="1"/>
            <a:t>lemah</a:t>
          </a:r>
          <a:endParaRPr lang="en-ID" sz="1300" kern="1200" dirty="0"/>
        </a:p>
      </dsp:txBody>
      <dsp:txXfrm>
        <a:off x="3015314" y="2035718"/>
        <a:ext cx="1075692" cy="1075692"/>
      </dsp:txXfrm>
    </dsp:sp>
    <dsp:sp modelId="{042F6A7E-0A32-4A63-8F1F-D6C72E8F3806}">
      <dsp:nvSpPr>
        <dsp:cNvPr id="0" name=""/>
        <dsp:cNvSpPr/>
      </dsp:nvSpPr>
      <dsp:spPr>
        <a:xfrm>
          <a:off x="3238196" y="89"/>
          <a:ext cx="4039207" cy="4039207"/>
        </a:xfrm>
        <a:prstGeom prst="circularArrow">
          <a:avLst>
            <a:gd name="adj1" fmla="val 5193"/>
            <a:gd name="adj2" fmla="val 335399"/>
            <a:gd name="adj3" fmla="val 12305557"/>
            <a:gd name="adj4" fmla="val 10769265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9AE492-58A3-4273-9B3E-91EA52558105}">
      <dsp:nvSpPr>
        <dsp:cNvPr id="0" name=""/>
        <dsp:cNvSpPr/>
      </dsp:nvSpPr>
      <dsp:spPr>
        <a:xfrm>
          <a:off x="3661873" y="34198"/>
          <a:ext cx="1084803" cy="10708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Kepemimpinan</a:t>
          </a:r>
          <a:r>
            <a:rPr lang="en-US" sz="1300" kern="1200" dirty="0"/>
            <a:t> Perempuan </a:t>
          </a:r>
          <a:r>
            <a:rPr lang="en-US" sz="1300" kern="1200" dirty="0" err="1"/>
            <a:t>Rendah</a:t>
          </a:r>
          <a:endParaRPr lang="en-ID" sz="1300" kern="1200" dirty="0"/>
        </a:p>
      </dsp:txBody>
      <dsp:txXfrm>
        <a:off x="3661873" y="34198"/>
        <a:ext cx="1084803" cy="1070884"/>
      </dsp:txXfrm>
    </dsp:sp>
    <dsp:sp modelId="{22C94A22-8954-4C73-8424-EB1A84D14EB5}">
      <dsp:nvSpPr>
        <dsp:cNvPr id="0" name=""/>
        <dsp:cNvSpPr/>
      </dsp:nvSpPr>
      <dsp:spPr>
        <a:xfrm>
          <a:off x="3238196" y="89"/>
          <a:ext cx="4039207" cy="4039207"/>
        </a:xfrm>
        <a:prstGeom prst="circularArrow">
          <a:avLst>
            <a:gd name="adj1" fmla="val 5193"/>
            <a:gd name="adj2" fmla="val 335399"/>
            <a:gd name="adj3" fmla="val 16867851"/>
            <a:gd name="adj4" fmla="val 15205870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58B956-6BD3-4E35-BA9B-67F43737DFB0}">
      <dsp:nvSpPr>
        <dsp:cNvPr id="0" name=""/>
        <dsp:cNvSpPr/>
      </dsp:nvSpPr>
      <dsp:spPr>
        <a:xfrm>
          <a:off x="8215" y="1009094"/>
          <a:ext cx="5832871" cy="23331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354" tIns="82677" rIns="41339" bIns="8267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 err="1"/>
            <a:t>Pemiskinan</a:t>
          </a:r>
          <a:r>
            <a:rPr lang="en-US" sz="3100" kern="1200" dirty="0"/>
            <a:t> Perempuan</a:t>
          </a:r>
          <a:endParaRPr lang="en-ID" sz="3100" kern="1200" dirty="0"/>
        </a:p>
      </dsp:txBody>
      <dsp:txXfrm>
        <a:off x="8215" y="1009094"/>
        <a:ext cx="5249584" cy="2333148"/>
      </dsp:txXfrm>
    </dsp:sp>
    <dsp:sp modelId="{58B4608D-DB9E-42D9-B161-BB0A0B9A8645}">
      <dsp:nvSpPr>
        <dsp:cNvPr id="0" name=""/>
        <dsp:cNvSpPr/>
      </dsp:nvSpPr>
      <dsp:spPr>
        <a:xfrm>
          <a:off x="4674512" y="1009094"/>
          <a:ext cx="5832871" cy="23331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4016" tIns="82677" rIns="41339" bIns="8267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 err="1"/>
            <a:t>Kondisi</a:t>
          </a:r>
          <a:r>
            <a:rPr lang="en-US" sz="3100" kern="1200" dirty="0"/>
            <a:t> di mana </a:t>
          </a:r>
          <a:r>
            <a:rPr lang="en-US" sz="3100" kern="1200" dirty="0" err="1"/>
            <a:t>manusia</a:t>
          </a:r>
          <a:r>
            <a:rPr lang="en-US" sz="3100" kern="1200" dirty="0"/>
            <a:t> </a:t>
          </a:r>
          <a:r>
            <a:rPr lang="en-US" sz="3100" kern="1200" dirty="0" err="1"/>
            <a:t>berjenis</a:t>
          </a:r>
          <a:r>
            <a:rPr lang="en-US" sz="3100" kern="1200" dirty="0"/>
            <a:t> </a:t>
          </a:r>
          <a:r>
            <a:rPr lang="en-US" sz="3100" kern="1200" dirty="0" err="1"/>
            <a:t>kelamin</a:t>
          </a:r>
          <a:r>
            <a:rPr lang="en-US" sz="3100" kern="1200" dirty="0"/>
            <a:t> </a:t>
          </a:r>
          <a:r>
            <a:rPr lang="en-US" sz="3100" kern="1200" dirty="0" err="1"/>
            <a:t>perempuan</a:t>
          </a:r>
          <a:r>
            <a:rPr lang="en-US" sz="3100" kern="1200" dirty="0"/>
            <a:t> </a:t>
          </a:r>
          <a:r>
            <a:rPr lang="en-US" sz="3100" kern="1200" dirty="0" err="1"/>
            <a:t>dicabut</a:t>
          </a:r>
          <a:r>
            <a:rPr lang="en-US" sz="3100" kern="1200" dirty="0"/>
            <a:t> </a:t>
          </a:r>
          <a:r>
            <a:rPr lang="en-US" sz="3100" kern="1200" dirty="0" err="1"/>
            <a:t>kapasitas</a:t>
          </a:r>
          <a:r>
            <a:rPr lang="en-US" sz="3100" kern="1200" dirty="0"/>
            <a:t> </a:t>
          </a:r>
          <a:r>
            <a:rPr lang="en-US" sz="3100" kern="1200" dirty="0" err="1"/>
            <a:t>hidupnya</a:t>
          </a:r>
          <a:endParaRPr lang="en-ID" sz="3100" kern="1200" dirty="0"/>
        </a:p>
      </dsp:txBody>
      <dsp:txXfrm>
        <a:off x="5841086" y="1009094"/>
        <a:ext cx="3499723" cy="23331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BA443D-085E-437C-9F5D-7687637734BB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Tingkatkan</a:t>
          </a:r>
          <a:r>
            <a:rPr lang="en-US" sz="2500" kern="1200" dirty="0"/>
            <a:t> </a:t>
          </a:r>
          <a:r>
            <a:rPr lang="en-US" sz="2500" kern="1200" dirty="0" err="1"/>
            <a:t>akses</a:t>
          </a:r>
          <a:r>
            <a:rPr lang="en-US" sz="2500" kern="1200" dirty="0"/>
            <a:t> Perempuan </a:t>
          </a:r>
          <a:r>
            <a:rPr lang="en-US" sz="2500" kern="1200" dirty="0" err="1"/>
            <a:t>ke</a:t>
          </a:r>
          <a:r>
            <a:rPr lang="en-US" sz="2500" kern="1200" dirty="0"/>
            <a:t> </a:t>
          </a:r>
          <a:r>
            <a:rPr lang="en-US" sz="2500" kern="1200" dirty="0" err="1"/>
            <a:t>pendidikan</a:t>
          </a:r>
          <a:r>
            <a:rPr lang="en-US" sz="2500" kern="1200" dirty="0"/>
            <a:t> &amp; </a:t>
          </a:r>
          <a:r>
            <a:rPr lang="en-US" sz="2500" kern="1200" dirty="0" err="1"/>
            <a:t>pelatihan</a:t>
          </a:r>
          <a:endParaRPr lang="en-ID" sz="2500" kern="1200" dirty="0"/>
        </a:p>
      </dsp:txBody>
      <dsp:txXfrm>
        <a:off x="0" y="39687"/>
        <a:ext cx="3286125" cy="1971675"/>
      </dsp:txXfrm>
    </dsp:sp>
    <dsp:sp modelId="{652C33ED-9EF2-487A-B591-244E16B5ADEB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Tingkatkan</a:t>
          </a:r>
          <a:r>
            <a:rPr lang="en-US" sz="2500" kern="1200" dirty="0"/>
            <a:t> </a:t>
          </a:r>
          <a:r>
            <a:rPr lang="en-US" sz="2500" kern="1200" dirty="0" err="1"/>
            <a:t>akses</a:t>
          </a:r>
          <a:r>
            <a:rPr lang="en-US" sz="2500" kern="1200" dirty="0"/>
            <a:t> Perempuan </a:t>
          </a:r>
          <a:r>
            <a:rPr lang="en-US" sz="2500" kern="1200" dirty="0" err="1"/>
            <a:t>ke</a:t>
          </a:r>
          <a:r>
            <a:rPr lang="en-US" sz="2500" kern="1200" dirty="0"/>
            <a:t> </a:t>
          </a:r>
          <a:r>
            <a:rPr lang="en-US" sz="2500" kern="1200" dirty="0" err="1"/>
            <a:t>sumber</a:t>
          </a:r>
          <a:r>
            <a:rPr lang="en-US" sz="2500" kern="1200" dirty="0"/>
            <a:t> </a:t>
          </a:r>
          <a:r>
            <a:rPr lang="en-US" sz="2500" kern="1200" dirty="0" err="1"/>
            <a:t>daya</a:t>
          </a:r>
          <a:r>
            <a:rPr lang="en-US" sz="2500" kern="1200" dirty="0"/>
            <a:t> dan modal</a:t>
          </a:r>
          <a:endParaRPr lang="en-ID" sz="2500" kern="1200" dirty="0"/>
        </a:p>
      </dsp:txBody>
      <dsp:txXfrm>
        <a:off x="3614737" y="39687"/>
        <a:ext cx="3286125" cy="1971675"/>
      </dsp:txXfrm>
    </dsp:sp>
    <dsp:sp modelId="{2A7F72C6-C7D0-4E10-8967-84405D1809AC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Minimalkan</a:t>
          </a:r>
          <a:r>
            <a:rPr lang="en-US" sz="2500" kern="1200" dirty="0"/>
            <a:t>/</a:t>
          </a:r>
          <a:r>
            <a:rPr lang="en-US" sz="2500" kern="1200" dirty="0" err="1"/>
            <a:t>hilangkan</a:t>
          </a:r>
          <a:r>
            <a:rPr lang="en-US" sz="2500" kern="1200" dirty="0"/>
            <a:t> </a:t>
          </a:r>
          <a:r>
            <a:rPr lang="en-US" sz="2500" kern="1200" dirty="0" err="1"/>
            <a:t>diskriminasi</a:t>
          </a:r>
          <a:r>
            <a:rPr lang="en-US" sz="2500" kern="1200" dirty="0"/>
            <a:t> </a:t>
          </a:r>
          <a:r>
            <a:rPr lang="en-US" sz="2500" kern="1200" dirty="0" err="1"/>
            <a:t>perempuan</a:t>
          </a:r>
          <a:endParaRPr lang="en-ID" sz="2500" kern="1200" dirty="0"/>
        </a:p>
      </dsp:txBody>
      <dsp:txXfrm>
        <a:off x="7229475" y="39687"/>
        <a:ext cx="3286125" cy="1971675"/>
      </dsp:txXfrm>
    </dsp:sp>
    <dsp:sp modelId="{31E3BBCF-B05E-496E-AC45-5A4C0F4A14A6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Hadirkan</a:t>
          </a:r>
          <a:r>
            <a:rPr lang="en-US" sz="2500" kern="1200" dirty="0"/>
            <a:t> </a:t>
          </a:r>
          <a:r>
            <a:rPr lang="en-US" sz="2500" kern="1200" dirty="0" err="1"/>
            <a:t>kebijakan</a:t>
          </a:r>
          <a:r>
            <a:rPr lang="en-US" sz="2500" kern="1200" dirty="0"/>
            <a:t> dan </a:t>
          </a:r>
          <a:r>
            <a:rPr lang="en-US" sz="2500" kern="1200" dirty="0" err="1"/>
            <a:t>hukum</a:t>
          </a:r>
          <a:r>
            <a:rPr lang="en-US" sz="2500" kern="1200" dirty="0"/>
            <a:t> yang </a:t>
          </a:r>
          <a:r>
            <a:rPr lang="en-US" sz="2500" kern="1200" dirty="0" err="1"/>
            <a:t>mengakui</a:t>
          </a:r>
          <a:r>
            <a:rPr lang="en-US" sz="2500" kern="1200" dirty="0"/>
            <a:t> / </a:t>
          </a:r>
          <a:r>
            <a:rPr lang="en-US" sz="2500" kern="1200" dirty="0" err="1"/>
            <a:t>mempromosikan</a:t>
          </a:r>
          <a:r>
            <a:rPr lang="en-US" sz="2500" kern="1200" dirty="0"/>
            <a:t> </a:t>
          </a:r>
          <a:r>
            <a:rPr lang="en-US" sz="2500" kern="1200" dirty="0" err="1"/>
            <a:t>keadilan</a:t>
          </a:r>
          <a:r>
            <a:rPr lang="en-US" sz="2500" kern="1200" dirty="0"/>
            <a:t> gender</a:t>
          </a:r>
          <a:endParaRPr lang="en-ID" sz="2500" kern="1200" dirty="0"/>
        </a:p>
      </dsp:txBody>
      <dsp:txXfrm>
        <a:off x="1807368" y="2339975"/>
        <a:ext cx="3286125" cy="1971675"/>
      </dsp:txXfrm>
    </dsp:sp>
    <dsp:sp modelId="{4354C8ED-FE73-4CF9-9B05-3FC63BE98239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Wacana</a:t>
          </a:r>
          <a:r>
            <a:rPr lang="en-US" sz="2500" kern="1200" dirty="0"/>
            <a:t> </a:t>
          </a:r>
          <a:r>
            <a:rPr lang="en-US" sz="2500" kern="1200" dirty="0" err="1"/>
            <a:t>tandingan</a:t>
          </a:r>
          <a:r>
            <a:rPr lang="en-US" sz="2500" kern="1200" dirty="0"/>
            <a:t> yang </a:t>
          </a:r>
          <a:r>
            <a:rPr lang="en-US" sz="2500" kern="1200" dirty="0" err="1"/>
            <a:t>melindungi</a:t>
          </a:r>
          <a:r>
            <a:rPr lang="en-US" sz="2500" kern="1200" dirty="0"/>
            <a:t> </a:t>
          </a:r>
          <a:r>
            <a:rPr lang="en-US" sz="2500" kern="1200" dirty="0" err="1"/>
            <a:t>perempuan</a:t>
          </a:r>
          <a:endParaRPr lang="en-ID" sz="2500" kern="1200" dirty="0"/>
        </a:p>
      </dsp:txBody>
      <dsp:txXfrm>
        <a:off x="5422106" y="2339975"/>
        <a:ext cx="3286125" cy="19716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493C5-70ED-4A4E-ADB6-61484819621B}">
      <dsp:nvSpPr>
        <dsp:cNvPr id="0" name=""/>
        <dsp:cNvSpPr/>
      </dsp:nvSpPr>
      <dsp:spPr>
        <a:xfrm>
          <a:off x="3491654" y="2704356"/>
          <a:ext cx="1910264" cy="164698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Untuk</a:t>
          </a:r>
          <a:r>
            <a:rPr lang="en-US" sz="2200" kern="1200" dirty="0"/>
            <a:t> Masyarakat</a:t>
          </a:r>
          <a:endParaRPr lang="en-ID" sz="2200" kern="1200" dirty="0"/>
        </a:p>
      </dsp:txBody>
      <dsp:txXfrm>
        <a:off x="3788091" y="2959937"/>
        <a:ext cx="1317390" cy="1135819"/>
      </dsp:txXfrm>
    </dsp:sp>
    <dsp:sp modelId="{73941A53-FE1F-42CA-942F-DC68E1250DCC}">
      <dsp:nvSpPr>
        <dsp:cNvPr id="0" name=""/>
        <dsp:cNvSpPr/>
      </dsp:nvSpPr>
      <dsp:spPr>
        <a:xfrm>
          <a:off x="3541280" y="3431465"/>
          <a:ext cx="223657" cy="19276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8F6DD2-F0A3-4BD2-85B6-6E76FCD6A8C6}">
      <dsp:nvSpPr>
        <dsp:cNvPr id="0" name=""/>
        <dsp:cNvSpPr/>
      </dsp:nvSpPr>
      <dsp:spPr>
        <a:xfrm>
          <a:off x="1858752" y="1819729"/>
          <a:ext cx="1910264" cy="164698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46808A-6692-4A19-93D2-92CE13188496}">
      <dsp:nvSpPr>
        <dsp:cNvPr id="0" name=""/>
        <dsp:cNvSpPr/>
      </dsp:nvSpPr>
      <dsp:spPr>
        <a:xfrm>
          <a:off x="3159227" y="3249144"/>
          <a:ext cx="223657" cy="19276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086FD4-556E-47FD-B2D3-D253DE0DD4F3}">
      <dsp:nvSpPr>
        <dsp:cNvPr id="0" name=""/>
        <dsp:cNvSpPr/>
      </dsp:nvSpPr>
      <dsp:spPr>
        <a:xfrm>
          <a:off x="5119118" y="1800148"/>
          <a:ext cx="1910264" cy="164698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Untuk</a:t>
          </a:r>
          <a:r>
            <a:rPr lang="en-US" sz="2200" kern="1200" dirty="0"/>
            <a:t> </a:t>
          </a:r>
          <a:r>
            <a:rPr lang="en-US" sz="2200" kern="1200" dirty="0" err="1"/>
            <a:t>Pemerintah</a:t>
          </a:r>
          <a:endParaRPr lang="en-ID" sz="2200" kern="1200" dirty="0"/>
        </a:p>
      </dsp:txBody>
      <dsp:txXfrm>
        <a:off x="5415555" y="2055729"/>
        <a:ext cx="1317390" cy="1135819"/>
      </dsp:txXfrm>
    </dsp:sp>
    <dsp:sp modelId="{2DD51D3F-C367-49AC-9989-BE19ED920C64}">
      <dsp:nvSpPr>
        <dsp:cNvPr id="0" name=""/>
        <dsp:cNvSpPr/>
      </dsp:nvSpPr>
      <dsp:spPr>
        <a:xfrm>
          <a:off x="6425032" y="3227822"/>
          <a:ext cx="223657" cy="19276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0BA181-C0C8-4A1A-B967-180F1EBE13B2}">
      <dsp:nvSpPr>
        <dsp:cNvPr id="0" name=""/>
        <dsp:cNvSpPr/>
      </dsp:nvSpPr>
      <dsp:spPr>
        <a:xfrm>
          <a:off x="6746582" y="2704356"/>
          <a:ext cx="1910264" cy="164698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93701B-D9EE-4195-8C2A-253AB965513C}">
      <dsp:nvSpPr>
        <dsp:cNvPr id="0" name=""/>
        <dsp:cNvSpPr/>
      </dsp:nvSpPr>
      <dsp:spPr>
        <a:xfrm>
          <a:off x="6796208" y="3431465"/>
          <a:ext cx="223657" cy="19276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1E9933-C6A0-481B-B630-02DF1B1F19A2}">
      <dsp:nvSpPr>
        <dsp:cNvPr id="0" name=""/>
        <dsp:cNvSpPr/>
      </dsp:nvSpPr>
      <dsp:spPr>
        <a:xfrm>
          <a:off x="3491654" y="899856"/>
          <a:ext cx="1910264" cy="164698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Untuk</a:t>
          </a:r>
          <a:r>
            <a:rPr lang="en-US" sz="2200" kern="1200" dirty="0"/>
            <a:t> </a:t>
          </a:r>
          <a:r>
            <a:rPr lang="en-US" sz="2200" kern="1200" dirty="0" err="1"/>
            <a:t>Nasdem</a:t>
          </a:r>
          <a:endParaRPr lang="en-ID" sz="2200" kern="1200" dirty="0"/>
        </a:p>
      </dsp:txBody>
      <dsp:txXfrm>
        <a:off x="3788091" y="1155437"/>
        <a:ext cx="1317390" cy="1135819"/>
      </dsp:txXfrm>
    </dsp:sp>
    <dsp:sp modelId="{110BFD06-B371-40AE-A09A-D418CE3B109F}">
      <dsp:nvSpPr>
        <dsp:cNvPr id="0" name=""/>
        <dsp:cNvSpPr/>
      </dsp:nvSpPr>
      <dsp:spPr>
        <a:xfrm>
          <a:off x="4786691" y="935537"/>
          <a:ext cx="223657" cy="19276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312773-AF26-4D91-BE2E-E34A47472163}">
      <dsp:nvSpPr>
        <dsp:cNvPr id="0" name=""/>
        <dsp:cNvSpPr/>
      </dsp:nvSpPr>
      <dsp:spPr>
        <a:xfrm>
          <a:off x="5119118" y="0"/>
          <a:ext cx="1910264" cy="164698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DECC-C208-4D56-B18C-72F08C157D01}">
      <dsp:nvSpPr>
        <dsp:cNvPr id="0" name=""/>
        <dsp:cNvSpPr/>
      </dsp:nvSpPr>
      <dsp:spPr>
        <a:xfrm>
          <a:off x="5175543" y="723192"/>
          <a:ext cx="223657" cy="19276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468F2-1E93-28A4-74BD-9D29F21280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1CD8FE-01CA-A50C-051F-3DDFF6DBB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DAE72-767C-EA0A-C0A2-4CA2DBD6E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25/07/2024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B84E1-4FF2-F482-4F24-D53BA9E6F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AA50B-4337-236E-68D7-690074E35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32485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06F0E-D617-80DE-D664-6587C5370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DEDDD2-CB4B-FA46-F42C-E4B5986CC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FCF2B-8AD1-7568-2866-4161621D0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25/07/2024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B8415-3B0F-644C-9743-A71F2864A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45CD6-E310-D5F6-41A5-51BE6C8F0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28192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BA3662-2B52-BE5C-C511-ABA7C7C3EA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FD5979-5BD7-017F-5227-94F35EFF3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99AB0-FFBD-A68A-926F-F11143AA4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25/07/2024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DDA56-0399-6A54-C391-96C170B91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D215C-64FF-5E3A-BCE3-4C0E7BC9E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7594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43670-3A55-DAB4-85BF-8F8BC5AAD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59CF0-93E0-3495-0845-B398528D3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7FFBF-DF0F-61DC-E088-3D6DF9A33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25/07/2024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2C4F4-4B0D-9076-3EB1-D2735449C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2551D-48EB-D3E2-E0F9-1F0682516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14694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EB446-AD5B-57DC-7E65-36BD3C03B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95281-5BC5-6228-CFA3-66052FFDA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8D92A-9980-26B0-BE19-CAEFDD06B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25/07/2024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A6427-9108-CB2D-514D-50C65DDC9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1C09B-EC0D-D34E-0151-BEBC0FA8D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8579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506A6-4FF9-247A-A14F-C0F2E0F58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6F447-858E-3840-BB31-3A48706982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8B8749-5152-ED48-68A9-7F6AB7DD9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3C437C-84AB-AEA1-E612-CCB523470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25/07/2024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94D59D-3395-1C47-561C-D7DF5B43A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2022CA-DA43-8A14-9A18-09DC3E80A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327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0487F-0F5C-AF98-F19F-2A7B1E537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E8CEFC-85C3-1CD4-C7E1-2880819CB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E65804-F6A3-12B0-F8F2-F3F5F7064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AA031F-6D13-86AA-9958-FD1D6E3EC1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693E83-AFCE-00DA-9056-4F1AC08E35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B035E0-9A55-B40D-15AD-A6C7455B2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25/07/2024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E9A33B-34BD-6455-E744-AF52E9ED7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4CD59-45C0-8AEC-44C7-7EBDDB4AF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655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04E3A-CF60-22F4-B4C3-572F1A8D3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A7274-AD6C-A1BE-5C3B-B00229552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25/07/2024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6C8BA-3B94-9C00-E303-1DA8402A7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EE0313-A33E-20D1-3F47-D1A72D2F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3616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203E70-1B55-AB1F-50A1-B9769CD18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25/07/2024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4A300D-6EEC-1BB0-BDA5-E5DC7390F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83A59-1760-4285-F3EC-D455801F4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19446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40301-D443-0D05-003C-B33B96AE5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26DF9-4A8B-EAD0-E158-C55F80C20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73A9FD-93E1-E601-BB28-8D2A73B1F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0DD63-ADAE-334F-8E83-0F4F4B14E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25/07/2024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721B68-9337-9A3A-11B4-975577477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9F115B-A623-B536-6BE0-E40A59798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19208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E8782-C5D8-7EA4-5F4E-45065CBC2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BA485F-70B3-4EBA-1C9D-A95DA6F476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AE0F3F-D713-70A0-26DB-15D17208D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F9893A-9376-73B2-D3C9-9AEFBF46C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25/07/2024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F9884-7CBE-F479-D445-D82B68BA0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3EA7C2-A2FE-F155-DCF2-807CD11A0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70779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D9F1A0-B110-D614-9BAC-1E4FDF41B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BDC290-02DD-4719-A886-354C19C8F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1562B-0A89-150D-4FF5-F67927BF51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231D1-A9BE-4352-913D-6FAC4D7EB8C6}" type="datetimeFigureOut">
              <a:rPr lang="en-ID" smtClean="0"/>
              <a:t>25/07/2024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2EFD8-999E-C193-7F39-2C9089C524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B5AB3-3D47-A536-414D-B013B44C5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1762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1800A-B6A5-51D6-7E4E-8F986A29F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590843"/>
            <a:ext cx="9595757" cy="3489031"/>
          </a:xfrm>
        </p:spPr>
        <p:txBody>
          <a:bodyPr>
            <a:noAutofit/>
          </a:bodyPr>
          <a:lstStyle/>
          <a:p>
            <a:r>
              <a:rPr lang="en-ID" sz="5400" b="1" dirty="0" err="1"/>
              <a:t>Terobosan</a:t>
            </a:r>
            <a:r>
              <a:rPr lang="en-ID" sz="5400" b="1" dirty="0"/>
              <a:t> </a:t>
            </a:r>
            <a:r>
              <a:rPr lang="en-US" sz="54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Mengatasi</a:t>
            </a:r>
            <a:r>
              <a:rPr lang="en-US" sz="5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5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Ketimpangan</a:t>
            </a:r>
            <a:r>
              <a:rPr lang="en-US" sz="5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Gender di </a:t>
            </a:r>
            <a:r>
              <a:rPr lang="en-US" sz="54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Bidang</a:t>
            </a:r>
            <a:r>
              <a:rPr lang="en-US" sz="5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Politik</a:t>
            </a:r>
            <a:r>
              <a:rPr lang="en-US" sz="5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5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 Indonesia</a:t>
            </a:r>
            <a:endParaRPr lang="en-ID" sz="54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0C6AA4-B54D-B01E-B164-9C032806E4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9441" y="4782003"/>
            <a:ext cx="9144000" cy="1655762"/>
          </a:xfrm>
        </p:spPr>
        <p:txBody>
          <a:bodyPr/>
          <a:lstStyle/>
          <a:p>
            <a:r>
              <a:rPr lang="en-US" dirty="0"/>
              <a:t>Jakarta, 25 Juli 2024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38783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(3)</a:t>
            </a:r>
            <a:b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9506375"/>
              </p:ext>
            </p:extLst>
          </p:nvPr>
        </p:nvGraphicFramePr>
        <p:xfrm>
          <a:off x="838200" y="1139483"/>
          <a:ext cx="10849483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4151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461846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4487594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1755892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56407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1973946">
                <a:tc>
                  <a:txBody>
                    <a:bodyPr/>
                    <a:lstStyle/>
                    <a:p>
                      <a:r>
                        <a:rPr lang="en-US" dirty="0" err="1"/>
                        <a:t>Akses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Sumber</a:t>
                      </a:r>
                      <a:r>
                        <a:rPr lang="en-US" dirty="0"/>
                        <a:t> Daya dan Modal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Minimal 30%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alokasi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dana negara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parpol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dipergunakan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kaderisasi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dan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rekrutmen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politik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/>
                        <a:t>Memastikan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biaya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politik</a:t>
                      </a:r>
                      <a:r>
                        <a:rPr lang="en-US" b="0" dirty="0"/>
                        <a:t> yang </a:t>
                      </a:r>
                      <a:r>
                        <a:rPr lang="en-US" b="0" dirty="0" err="1"/>
                        <a:t>murah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karena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politik</a:t>
                      </a:r>
                      <a:r>
                        <a:rPr lang="en-US" b="0" dirty="0"/>
                        <a:t> uang </a:t>
                      </a:r>
                      <a:r>
                        <a:rPr lang="en-US" b="0" dirty="0" err="1"/>
                        <a:t>terus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mewarnai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Pemilu</a:t>
                      </a:r>
                      <a:r>
                        <a:rPr lang="en-US" b="0" dirty="0"/>
                        <a:t>, </a:t>
                      </a:r>
                      <a:r>
                        <a:rPr lang="en-US" b="0" dirty="0" err="1"/>
                        <a:t>sehingga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muncul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persepsi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hanya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perempuan</a:t>
                      </a:r>
                      <a:r>
                        <a:rPr lang="en-US" b="0" dirty="0"/>
                        <a:t> yang </a:t>
                      </a:r>
                      <a:r>
                        <a:rPr lang="en-US" b="0" dirty="0" err="1"/>
                        <a:t>mempunyai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akses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politik</a:t>
                      </a:r>
                      <a:r>
                        <a:rPr lang="en-US" b="0" dirty="0"/>
                        <a:t> dan </a:t>
                      </a:r>
                      <a:r>
                        <a:rPr lang="en-US" b="0" dirty="0" err="1"/>
                        <a:t>kekuasaan</a:t>
                      </a:r>
                      <a:r>
                        <a:rPr lang="en-US" b="0" dirty="0"/>
                        <a:t> (</a:t>
                      </a:r>
                      <a:r>
                        <a:rPr lang="en-US" b="0" dirty="0" err="1"/>
                        <a:t>dinasti</a:t>
                      </a:r>
                      <a:r>
                        <a:rPr lang="en-US" b="0" dirty="0"/>
                        <a:t> dan </a:t>
                      </a:r>
                      <a:r>
                        <a:rPr lang="en-US" b="0" dirty="0" err="1"/>
                        <a:t>oligarki</a:t>
                      </a:r>
                      <a:r>
                        <a:rPr lang="en-US" b="0" dirty="0"/>
                        <a:t>) yang </a:t>
                      </a:r>
                      <a:r>
                        <a:rPr lang="en-US" b="0" dirty="0" err="1"/>
                        <a:t>dapat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menjadi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pejabat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publik</a:t>
                      </a:r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24903"/>
                  </a:ext>
                </a:extLst>
              </a:tr>
              <a:tr h="2762153"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Besaran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dana negara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partai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banpol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ditambah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30% per-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suara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sah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pemilih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diberikan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suara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sah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didapat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partai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perolehan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suara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caleg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pemilu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DPR dan DPRD.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Misalnya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pemilu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DPR Rp1.000/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suara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sah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perhitungannya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menjadi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Rp1.300/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suara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sah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per-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suara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sah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diperoleh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caleg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partai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tersebut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956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1593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(4)</a:t>
            </a:r>
            <a:b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6166604"/>
              </p:ext>
            </p:extLst>
          </p:nvPr>
        </p:nvGraphicFramePr>
        <p:xfrm>
          <a:off x="838200" y="1378634"/>
          <a:ext cx="10849483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535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433711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3235569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332668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38016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4438208">
                <a:tc>
                  <a:txBody>
                    <a:bodyPr/>
                    <a:lstStyle/>
                    <a:p>
                      <a:r>
                        <a:rPr lang="en-US" dirty="0" err="1"/>
                        <a:t>Meminimalisir</a:t>
                      </a:r>
                      <a:r>
                        <a:rPr lang="en-US" dirty="0"/>
                        <a:t>/</a:t>
                      </a:r>
                      <a:r>
                        <a:rPr lang="en-US" dirty="0" err="1"/>
                        <a:t>Menghapus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Diskriminasi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Komitmen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partai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hanya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pada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pemenuhan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kuota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tetapi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kaderisasi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membuka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ruang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sebesar-besarnya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memiliki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kapasitas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bisa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berkembang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dunia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membuat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/kultur yang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egaliter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sehingga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gap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antara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kader</a:t>
                      </a:r>
                      <a:endParaRPr lang="en-ID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Memberlakukan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pemilu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beserta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berbagai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variabel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teknisnya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menciptakan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pemilu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mudah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efektif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efisien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berkeadilan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serta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ramah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hak-hak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kelompok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rentan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24903"/>
                  </a:ext>
                </a:extLst>
              </a:tr>
              <a:tr h="338016"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956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490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(5)</a:t>
            </a:r>
            <a:b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7702310"/>
              </p:ext>
            </p:extLst>
          </p:nvPr>
        </p:nvGraphicFramePr>
        <p:xfrm>
          <a:off x="838200" y="1825625"/>
          <a:ext cx="10849483" cy="4266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2783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58393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3534833">
                <a:tc>
                  <a:txBody>
                    <a:bodyPr/>
                    <a:lstStyle/>
                    <a:p>
                      <a:r>
                        <a:rPr lang="en-US" dirty="0" err="1"/>
                        <a:t>Kebijakan</a:t>
                      </a:r>
                      <a:r>
                        <a:rPr lang="en-US" dirty="0"/>
                        <a:t> dan Hukum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Persyaratan untuk memasukkan agenda dari perempuan dan anak dalam visi-misi dalam politik elektoral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di mana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terdapat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integrasi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gagasan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arus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utama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interseksi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gender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sebagai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momen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elektoral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24903"/>
                  </a:ext>
                </a:extLst>
              </a:tr>
              <a:tr h="358393"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956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5801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(6)</a:t>
            </a:r>
            <a:b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4981755"/>
              </p:ext>
            </p:extLst>
          </p:nvPr>
        </p:nvGraphicFramePr>
        <p:xfrm>
          <a:off x="838200" y="1825625"/>
          <a:ext cx="10849483" cy="3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2783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Kebijakan</a:t>
                      </a:r>
                      <a:r>
                        <a:rPr lang="en-US" dirty="0"/>
                        <a:t> dan Hukum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aleg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hanya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masuk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pada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komisi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terkait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erat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isu-isu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namun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juga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masuk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pada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komisi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selama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kehadiran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laki-laki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seperti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komisi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membidangi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pertahanan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lain-lain</a:t>
                      </a:r>
                    </a:p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err="1"/>
                        <a:t>Memastikan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diterapkannya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kebijakan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afirmatif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untuk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mempercepat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terwujudnya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kuota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keterwakilan</a:t>
                      </a:r>
                      <a:r>
                        <a:rPr lang="en-ID" dirty="0"/>
                        <a:t> </a:t>
                      </a:r>
                      <a:r>
                        <a:rPr lang="en-ID" dirty="0" err="1"/>
                        <a:t>perempuan</a:t>
                      </a:r>
                      <a:r>
                        <a:rPr lang="en-ID" dirty="0"/>
                        <a:t> minimal 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24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956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6182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(7)</a:t>
            </a:r>
            <a:b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7472927"/>
              </p:ext>
            </p:extLst>
          </p:nvPr>
        </p:nvGraphicFramePr>
        <p:xfrm>
          <a:off x="838200" y="1825625"/>
          <a:ext cx="10849483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0588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941095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Kebijakan</a:t>
                      </a:r>
                      <a:r>
                        <a:rPr lang="en-US" dirty="0"/>
                        <a:t> dan Hukum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Transparansi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Akuntabilitas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Partai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politik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harus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transparan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penerapan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kebijakan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kuota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siap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mempertanggungjawabkan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implementasinya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publik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24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956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293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(8)</a:t>
            </a:r>
            <a:b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8778688"/>
              </p:ext>
            </p:extLst>
          </p:nvPr>
        </p:nvGraphicFramePr>
        <p:xfrm>
          <a:off x="838200" y="1266092"/>
          <a:ext cx="10849483" cy="5092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2783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82068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1789966">
                <a:tc>
                  <a:txBody>
                    <a:bodyPr/>
                    <a:lstStyle/>
                    <a:p>
                      <a:r>
                        <a:rPr lang="en-ID" dirty="0" err="1"/>
                        <a:t>Kebijakan</a:t>
                      </a:r>
                      <a:r>
                        <a:rPr lang="en-ID" dirty="0"/>
                        <a:t> dan Hukum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Persyaratan untuk memasukkan agenda dari perempuan dan anak dalam visi-misi dalam politik elektoral.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24903"/>
                  </a:ext>
                </a:extLst>
              </a:tr>
              <a:tr h="2920471"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Advokasi secara keseluruhan isu maupun kebijakan untuk mendampingi persoalan yang dihadapi oleh kaum perempuan dan anak berdasarkan interseksi identitas (perempuan-kelas sosial-difabel)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956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878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(9)</a:t>
            </a:r>
            <a:b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8587557"/>
              </p:ext>
            </p:extLst>
          </p:nvPr>
        </p:nvGraphicFramePr>
        <p:xfrm>
          <a:off x="838200" y="1336431"/>
          <a:ext cx="10849483" cy="4755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437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3516923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855742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065381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43763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1983544">
                <a:tc>
                  <a:txBody>
                    <a:bodyPr/>
                    <a:lstStyle/>
                    <a:p>
                      <a:r>
                        <a:rPr lang="en-US" dirty="0" err="1"/>
                        <a:t>Kebijakan</a:t>
                      </a:r>
                      <a:r>
                        <a:rPr lang="en-US" dirty="0"/>
                        <a:t> dan Hukum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Kuota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pencalonan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keterwakilan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Perempuan minimal 30%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harus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diperkuat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penempatan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caleg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nomor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urut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pada paling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sedikit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30% 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dapil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Memastikan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dipatuhinya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UU yang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mendukung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afirmasi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24903"/>
                  </a:ext>
                </a:extLst>
              </a:tr>
              <a:tr h="2406341"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956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001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(10)</a:t>
            </a:r>
            <a:b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203571"/>
              </p:ext>
            </p:extLst>
          </p:nvPr>
        </p:nvGraphicFramePr>
        <p:xfrm>
          <a:off x="365760" y="1181686"/>
          <a:ext cx="11422967" cy="5303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3883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3833367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3622510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1913207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457570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1568178">
                <a:tc>
                  <a:txBody>
                    <a:bodyPr/>
                    <a:lstStyle/>
                    <a:p>
                      <a:r>
                        <a:rPr lang="en-US" dirty="0" err="1"/>
                        <a:t>Menguatkan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Kepemimpinan</a:t>
                      </a:r>
                      <a:r>
                        <a:rPr lang="en-US" dirty="0"/>
                        <a:t> Perempuan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Mengadvokasi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Kebijakan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Inklusif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Partai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politik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harus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memperjuangkan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legislasi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mendukung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kesetaraan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gender dan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aktif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mengadvokasi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kebijakan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tersebut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parlemen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Kuota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30% di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Partai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Parlemen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Pemerintahan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Lembaga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Sipil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24903"/>
                  </a:ext>
                </a:extLst>
              </a:tr>
              <a:tr h="457570"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Ketika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caleg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laki-laki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ditempatkan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pada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nomor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urut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1,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wajib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parpol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selanjutnya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menempatkan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caleg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pada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nomor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urut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2,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meski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menganut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semi zipper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setiap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caleg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caleg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Mengevaluasi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Pemilu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mempertimbangkan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bahwa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proporsional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lebih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bersahabat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keterpilihan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khususnya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proporsional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tertutup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dikombinasikan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kebijakan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kuota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afirmasi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keterwakilan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pemilu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campuran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lebih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ramah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terhadap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keterwakilan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dibanding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pemilu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mayoritas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956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457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9EBC5-4B60-D28D-6D86-7702CCCA1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Akar </a:t>
            </a:r>
            <a:r>
              <a:rPr lang="en-US" dirty="0" err="1"/>
              <a:t>Ketimpangan</a:t>
            </a:r>
            <a:r>
              <a:rPr lang="en-US" dirty="0"/>
              <a:t> Gender 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Politik</a:t>
            </a:r>
            <a:endParaRPr lang="en-ID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7A73F24-27C4-ABDA-D173-F012393792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49986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2236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381B9-194C-601C-1935-EE347FE9F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AKIBATNYA</a:t>
            </a:r>
            <a:endParaRPr lang="en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C170717-2E67-6EAC-F63C-6B6B635F5D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1731424"/>
              </p:ext>
            </p:extLst>
          </p:nvPr>
        </p:nvGraphicFramePr>
        <p:xfrm>
          <a:off x="641252" y="183969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1818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CAD05-626B-10F1-B1A3-DF8BB1D35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DAMPAKNYA</a:t>
            </a:r>
            <a:endParaRPr lang="en-ID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F39C865-28A4-A780-61A6-FFAFDEEBCE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709104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0207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0C8D9-76E1-51D6-B068-F398C3461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BAGAIMANA MENGATASINYA?</a:t>
            </a:r>
            <a:endParaRPr lang="en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B818572-7089-9A4B-2FC5-A08854BADF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90205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4743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A2EAE-C9F0-E931-A6F1-C1407D78F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APA REKOMENDASI KITA?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5C5E-87BF-E460-1736-05EBA56BB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Partai</a:t>
            </a:r>
            <a:r>
              <a:rPr lang="en-US" dirty="0"/>
              <a:t> </a:t>
            </a:r>
            <a:r>
              <a:rPr lang="en-US" dirty="0" err="1"/>
              <a:t>Nasdem</a:t>
            </a:r>
            <a:endParaRPr lang="en-US" dirty="0"/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Pemerintah</a:t>
            </a:r>
            <a:endParaRPr lang="en-US" dirty="0"/>
          </a:p>
          <a:p>
            <a:r>
              <a:rPr lang="en-US" dirty="0" err="1"/>
              <a:t>Untuk</a:t>
            </a:r>
            <a:r>
              <a:rPr lang="en-US" dirty="0"/>
              <a:t> Masyarakat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41077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DF35F-8E5E-679F-2376-FFC812CF3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APA REKOMENDASI KITA?</a:t>
            </a:r>
            <a:endParaRPr lang="en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D69055-4A9A-8C24-F00D-07EFBAC3DA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45630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8172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(1)</a:t>
            </a:r>
            <a:b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8882147"/>
              </p:ext>
            </p:extLst>
          </p:nvPr>
        </p:nvGraphicFramePr>
        <p:xfrm>
          <a:off x="464234" y="1181686"/>
          <a:ext cx="11422967" cy="6078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9390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767859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3059803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475915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409312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4791161">
                <a:tc>
                  <a:txBody>
                    <a:bodyPr/>
                    <a:lstStyle/>
                    <a:p>
                      <a:r>
                        <a:rPr lang="en-US" dirty="0" err="1"/>
                        <a:t>Akses</a:t>
                      </a:r>
                      <a:r>
                        <a:rPr lang="en-US" dirty="0"/>
                        <a:t> Pendidikan &amp; </a:t>
                      </a:r>
                      <a:r>
                        <a:rPr lang="en-US" dirty="0" err="1"/>
                        <a:t>Pelatihan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Penguatan narasi </a:t>
                      </a:r>
                      <a:r>
                        <a:rPr lang="id-ID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ethic of care </a:t>
                      </a:r>
                      <a:r>
                        <a:rPr lang="id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 pengarusutamaan dan interseksi gender sebagai program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id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artai 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Penguatan gagasan di internal seiring branding personal, branding isu, branding program dalam partai</a:t>
                      </a:r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kapasitas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penyelenggara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Pemilu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sehingga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kepastian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terkait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pengarus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utamaan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gender(mainstreaming gender)/(gendering politics,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yaitu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Kuota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30% di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partai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parlemen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pemerintahan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lembaga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sipil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Gendering budgeting – mainstreaming 30%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siklus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budget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Engendering legislation and Rules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 gratis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hingga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Kesehatan universal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rakyat</a:t>
                      </a:r>
                    </a:p>
                    <a:p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Penyadaran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melalui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pengorganisasian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menumbuhkan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kesadaran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kritis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dalam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politik</a:t>
                      </a:r>
                      <a:endParaRPr lang="en-ID" dirty="0"/>
                    </a:p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24903"/>
                  </a:ext>
                </a:extLst>
              </a:tr>
              <a:tr h="342198"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956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8265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(2)</a:t>
            </a:r>
            <a:br>
              <a:rPr lang="en-US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4379347"/>
              </p:ext>
            </p:extLst>
          </p:nvPr>
        </p:nvGraphicFramePr>
        <p:xfrm>
          <a:off x="253218" y="1223889"/>
          <a:ext cx="11704320" cy="6231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731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3171804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066899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3924886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416874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1478511">
                <a:tc>
                  <a:txBody>
                    <a:bodyPr/>
                    <a:lstStyle/>
                    <a:p>
                      <a:r>
                        <a:rPr lang="en-US" dirty="0" err="1"/>
                        <a:t>Akses</a:t>
                      </a:r>
                      <a:r>
                        <a:rPr lang="en-US" dirty="0"/>
                        <a:t> Pendidikan &amp; </a:t>
                      </a:r>
                      <a:r>
                        <a:rPr lang="en-US" dirty="0" err="1"/>
                        <a:t>Pelatihan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Menumbuhkan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Sekolah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Perempuan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ranting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sampai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pusat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memunculkan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kesadaran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kalangan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sekaligus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menumbuhkan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kader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partai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berkualitas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Elemen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civil society,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aktifis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berkolaborasi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menciptakan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kontrol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sosial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kesadaran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terkait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semua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isu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anak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perlu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didorong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diperjuangkan</a:t>
                      </a:r>
                      <a:endParaRPr lang="en-ID" b="0" dirty="0"/>
                    </a:p>
                    <a:p>
                      <a:endParaRPr lang="en-ID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24903"/>
                  </a:ext>
                </a:extLst>
              </a:tr>
              <a:tr h="3528546"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Pemberdayaan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Internal: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Partai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politik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perlu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memastikan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partai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mendapatkan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akses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sumber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dan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kesempatan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maju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hierarki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partai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Personifikasi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Isu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Perempuan: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Isu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DPR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selalu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menjadi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prioritas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karena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dianggap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”ladang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kering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”,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kalah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RUU yang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dianggap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urgent.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Fungsi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civil society,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organisasi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dan element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pendukung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adalah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menggaungkan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mempersonifikasi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isu-isu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terkait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mempunyai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tawar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kuat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ID" b="0" dirty="0"/>
                    </a:p>
                    <a:p>
                      <a:endParaRPr lang="en-ID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956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800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969</Words>
  <Application>Microsoft Office PowerPoint</Application>
  <PresentationFormat>Widescreen</PresentationFormat>
  <Paragraphs>125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Aptos</vt:lpstr>
      <vt:lpstr>Arial</vt:lpstr>
      <vt:lpstr>Calibri</vt:lpstr>
      <vt:lpstr>Calibri Light</vt:lpstr>
      <vt:lpstr>Times New Roman</vt:lpstr>
      <vt:lpstr>Office Theme</vt:lpstr>
      <vt:lpstr>Terobosan Mengatasi  Ketimpangan Gender di Bidang Politik  di Indonesia</vt:lpstr>
      <vt:lpstr>Akar Ketimpangan Gender di Bidang Politik</vt:lpstr>
      <vt:lpstr>AKIBATNYA</vt:lpstr>
      <vt:lpstr>DAMPAKNYA</vt:lpstr>
      <vt:lpstr>BAGAIMANA MENGATASINYA?</vt:lpstr>
      <vt:lpstr>APA REKOMENDASI KITA?</vt:lpstr>
      <vt:lpstr>APA REKOMENDASI KITA?</vt:lpstr>
      <vt:lpstr>Rekomendasi Strategis (1) </vt:lpstr>
      <vt:lpstr>Rekomendasi Strategis (2) </vt:lpstr>
      <vt:lpstr>Rekomendasi Strategis (3) </vt:lpstr>
      <vt:lpstr>Rekomendasi Strategis (4) </vt:lpstr>
      <vt:lpstr>Rekomendasi Strategis (5) </vt:lpstr>
      <vt:lpstr>Rekomendasi Strategis (6) </vt:lpstr>
      <vt:lpstr>Rekomendasi Strategis (7) </vt:lpstr>
      <vt:lpstr>Rekomendasi Strategis (8) </vt:lpstr>
      <vt:lpstr>Rekomendasi Strategis (9) </vt:lpstr>
      <vt:lpstr>Rekomendasi Strategis (10)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 admin</dc:creator>
  <cp:lastModifiedBy>Lenovo</cp:lastModifiedBy>
  <cp:revision>41</cp:revision>
  <dcterms:created xsi:type="dcterms:W3CDTF">2024-07-23T05:18:10Z</dcterms:created>
  <dcterms:modified xsi:type="dcterms:W3CDTF">2024-07-24T22:39:06Z</dcterms:modified>
</cp:coreProperties>
</file>