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5" r:id="rId8"/>
    <p:sldId id="266" r:id="rId9"/>
    <p:sldId id="267" r:id="rId10"/>
    <p:sldId id="268" r:id="rId11"/>
    <p:sldId id="270" r:id="rId12"/>
    <p:sldId id="269" r:id="rId13"/>
    <p:sldId id="271" r:id="rId14"/>
    <p:sldId id="272" r:id="rId15"/>
    <p:sldId id="273" r:id="rId16"/>
    <p:sldId id="274" r:id="rId17"/>
    <p:sldId id="276" r:id="rId18"/>
    <p:sldId id="275"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2" autoAdjust="0"/>
    <p:restoredTop sz="83303" autoAdjust="0"/>
  </p:normalViewPr>
  <p:slideViewPr>
    <p:cSldViewPr snapToGrid="0">
      <p:cViewPr varScale="1">
        <p:scale>
          <a:sx n="62" d="100"/>
          <a:sy n="62" d="100"/>
        </p:scale>
        <p:origin x="102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CC85E3-55C4-49C0-A93F-08484B5AB2A5}"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ID"/>
        </a:p>
      </dgm:t>
    </dgm:pt>
    <dgm:pt modelId="{7C518958-8D4F-43B2-B675-0B9F62E68EBC}">
      <dgm:prSet phldrT="[Text]"/>
      <dgm:spPr/>
      <dgm:t>
        <a:bodyPr/>
        <a:lstStyle/>
        <a:p>
          <a:r>
            <a:rPr lang="en-US" dirty="0"/>
            <a:t>AKAR</a:t>
          </a:r>
          <a:endParaRPr lang="en-ID" dirty="0"/>
        </a:p>
      </dgm:t>
    </dgm:pt>
    <dgm:pt modelId="{F2C93F44-6BEC-452E-9DFF-456D419AEEE5}" type="parTrans" cxnId="{A10AEB43-CE0E-47D5-97C5-9E357F6E1217}">
      <dgm:prSet/>
      <dgm:spPr/>
      <dgm:t>
        <a:bodyPr/>
        <a:lstStyle/>
        <a:p>
          <a:endParaRPr lang="en-ID"/>
        </a:p>
      </dgm:t>
    </dgm:pt>
    <dgm:pt modelId="{F4053CDF-ED0D-45E0-94E2-178A0B1CA44F}" type="sibTrans" cxnId="{A10AEB43-CE0E-47D5-97C5-9E357F6E1217}">
      <dgm:prSet/>
      <dgm:spPr/>
      <dgm:t>
        <a:bodyPr/>
        <a:lstStyle/>
        <a:p>
          <a:endParaRPr lang="en-ID"/>
        </a:p>
      </dgm:t>
    </dgm:pt>
    <dgm:pt modelId="{75ACF254-4D10-4237-A5E1-41BE379ACAC9}">
      <dgm:prSet phldrT="[Text]"/>
      <dgm:spPr/>
      <dgm:t>
        <a:bodyPr/>
        <a:lstStyle/>
        <a:p>
          <a:r>
            <a:rPr lang="en-US" dirty="0" err="1"/>
            <a:t>Budaya</a:t>
          </a:r>
          <a:r>
            <a:rPr lang="en-US" dirty="0"/>
            <a:t> </a:t>
          </a:r>
          <a:r>
            <a:rPr lang="en-US" dirty="0" err="1"/>
            <a:t>Patriarki</a:t>
          </a:r>
          <a:endParaRPr lang="en-ID" dirty="0"/>
        </a:p>
      </dgm:t>
    </dgm:pt>
    <dgm:pt modelId="{EE2656E7-2413-4251-BD02-EA6D7B2847A5}" type="parTrans" cxnId="{B7DF2BDF-52D1-4748-B347-5FC5425F222A}">
      <dgm:prSet/>
      <dgm:spPr/>
      <dgm:t>
        <a:bodyPr/>
        <a:lstStyle/>
        <a:p>
          <a:endParaRPr lang="en-ID"/>
        </a:p>
      </dgm:t>
    </dgm:pt>
    <dgm:pt modelId="{BAB50A7C-F568-4DF0-8B9F-1BBC1AC021C0}" type="sibTrans" cxnId="{B7DF2BDF-52D1-4748-B347-5FC5425F222A}">
      <dgm:prSet/>
      <dgm:spPr/>
      <dgm:t>
        <a:bodyPr/>
        <a:lstStyle/>
        <a:p>
          <a:endParaRPr lang="en-ID"/>
        </a:p>
      </dgm:t>
    </dgm:pt>
    <dgm:pt modelId="{595C2930-975E-48FB-A00F-80B6C9AC9929}">
      <dgm:prSet phldrT="[Text]"/>
      <dgm:spPr/>
      <dgm:t>
        <a:bodyPr/>
        <a:lstStyle/>
        <a:p>
          <a:r>
            <a:rPr lang="en-US" dirty="0"/>
            <a:t>Peran Gender &amp; </a:t>
          </a:r>
          <a:r>
            <a:rPr lang="en-US" dirty="0" err="1"/>
            <a:t>Stereotipe</a:t>
          </a:r>
          <a:endParaRPr lang="en-ID" dirty="0"/>
        </a:p>
      </dgm:t>
    </dgm:pt>
    <dgm:pt modelId="{E6D39DFF-8061-4868-985B-6B71AEFDF2F9}" type="parTrans" cxnId="{CBB1D131-4C7E-492B-962E-9D55400402DA}">
      <dgm:prSet/>
      <dgm:spPr/>
      <dgm:t>
        <a:bodyPr/>
        <a:lstStyle/>
        <a:p>
          <a:endParaRPr lang="en-ID"/>
        </a:p>
      </dgm:t>
    </dgm:pt>
    <dgm:pt modelId="{305ED901-3ECB-4565-9E6D-1D849A1117E3}" type="sibTrans" cxnId="{CBB1D131-4C7E-492B-962E-9D55400402DA}">
      <dgm:prSet/>
      <dgm:spPr/>
      <dgm:t>
        <a:bodyPr/>
        <a:lstStyle/>
        <a:p>
          <a:endParaRPr lang="en-ID"/>
        </a:p>
      </dgm:t>
    </dgm:pt>
    <dgm:pt modelId="{2DA15591-2184-4F3E-9AD5-C0C2EDEF679F}">
      <dgm:prSet phldrT="[Text]"/>
      <dgm:spPr/>
      <dgm:t>
        <a:bodyPr/>
        <a:lstStyle/>
        <a:p>
          <a:r>
            <a:rPr lang="en-US" dirty="0" err="1" smtClean="0"/>
            <a:t>Perempuan</a:t>
          </a:r>
          <a:r>
            <a:rPr lang="en-US" dirty="0" smtClean="0"/>
            <a:t> </a:t>
          </a:r>
          <a:r>
            <a:rPr lang="en-US" dirty="0" err="1" smtClean="0"/>
            <a:t>memang</a:t>
          </a:r>
          <a:r>
            <a:rPr lang="en-US" dirty="0" smtClean="0"/>
            <a:t> </a:t>
          </a:r>
          <a:r>
            <a:rPr lang="en-US" dirty="0" err="1" smtClean="0"/>
            <a:t>kodratnya</a:t>
          </a:r>
          <a:r>
            <a:rPr lang="en-US" dirty="0" smtClean="0"/>
            <a:t> </a:t>
          </a:r>
          <a:r>
            <a:rPr lang="en-US" dirty="0" err="1" smtClean="0"/>
            <a:t>melahirkan</a:t>
          </a:r>
          <a:endParaRPr lang="en-ID" dirty="0"/>
        </a:p>
      </dgm:t>
    </dgm:pt>
    <dgm:pt modelId="{A6A5E913-EDEA-4F4C-B049-B4AFEF197C62}" type="parTrans" cxnId="{D9CB0399-62CB-4C6A-9D65-2CE9B48DB2FE}">
      <dgm:prSet/>
      <dgm:spPr/>
      <dgm:t>
        <a:bodyPr/>
        <a:lstStyle/>
        <a:p>
          <a:endParaRPr lang="en-ID"/>
        </a:p>
      </dgm:t>
    </dgm:pt>
    <dgm:pt modelId="{35412CCD-D1C6-4753-88C9-8621A77FC99D}" type="sibTrans" cxnId="{D9CB0399-62CB-4C6A-9D65-2CE9B48DB2FE}">
      <dgm:prSet/>
      <dgm:spPr/>
      <dgm:t>
        <a:bodyPr/>
        <a:lstStyle/>
        <a:p>
          <a:endParaRPr lang="en-ID"/>
        </a:p>
      </dgm:t>
    </dgm:pt>
    <dgm:pt modelId="{E05D660E-DE4B-4B04-B2E8-7493E96C302C}">
      <dgm:prSet phldrT="[Text]"/>
      <dgm:spPr/>
      <dgm:t>
        <a:bodyPr/>
        <a:lstStyle/>
        <a:p>
          <a:r>
            <a:rPr lang="id-ID" dirty="0" smtClean="0"/>
            <a:t>Di rumah, anak laki-laki diutamakan  soal gizi dan kesempatan pendidikan</a:t>
          </a:r>
          <a:endParaRPr lang="en-ID" dirty="0"/>
        </a:p>
      </dgm:t>
    </dgm:pt>
    <dgm:pt modelId="{9E3C35A0-11F4-4FB5-B101-12F10BDAD72B}" type="parTrans" cxnId="{CD7E5734-F009-4838-B04F-4C0D17EFE7AA}">
      <dgm:prSet/>
      <dgm:spPr/>
    </dgm:pt>
    <dgm:pt modelId="{CC85ED9F-D5DE-4DB1-A059-294F9F790E7B}" type="sibTrans" cxnId="{CD7E5734-F009-4838-B04F-4C0D17EFE7AA}">
      <dgm:prSet/>
      <dgm:spPr/>
    </dgm:pt>
    <dgm:pt modelId="{64E70504-EE3F-4EF0-8022-02942D4F3793}">
      <dgm:prSet phldrT="[Text]"/>
      <dgm:spPr/>
      <dgm:t>
        <a:bodyPr/>
        <a:lstStyle/>
        <a:p>
          <a:r>
            <a:rPr lang="en-US" dirty="0"/>
            <a:t>Perempuan </a:t>
          </a:r>
          <a:r>
            <a:rPr lang="en-US" dirty="0" err="1"/>
            <a:t>itu</a:t>
          </a:r>
          <a:r>
            <a:rPr lang="en-US" dirty="0"/>
            <a:t> </a:t>
          </a:r>
          <a:r>
            <a:rPr lang="en-US" dirty="0" err="1"/>
            <a:t>tugasnya</a:t>
          </a:r>
          <a:r>
            <a:rPr lang="en-US" dirty="0"/>
            <a:t> </a:t>
          </a:r>
          <a:r>
            <a:rPr lang="en-US" dirty="0" err="1"/>
            <a:t>mengurus</a:t>
          </a:r>
          <a:r>
            <a:rPr lang="en-US" dirty="0"/>
            <a:t> </a:t>
          </a:r>
          <a:r>
            <a:rPr lang="en-US" dirty="0" err="1" smtClean="0"/>
            <a:t>keluarga</a:t>
          </a:r>
          <a:endParaRPr lang="en-ID" dirty="0"/>
        </a:p>
      </dgm:t>
    </dgm:pt>
    <dgm:pt modelId="{974874A1-4A32-4CA3-90B7-8FF2B9EB3878}" type="sibTrans" cxnId="{BBA20D28-A9E3-49D8-A8D3-4C54FA6195F7}">
      <dgm:prSet/>
      <dgm:spPr/>
    </dgm:pt>
    <dgm:pt modelId="{FA505BC3-778D-4835-87BD-42BE5035EAFE}" type="parTrans" cxnId="{BBA20D28-A9E3-49D8-A8D3-4C54FA6195F7}">
      <dgm:prSet/>
      <dgm:spPr/>
    </dgm:pt>
    <dgm:pt modelId="{D2E2EFA3-B7EF-4A2B-ACDF-C32EFFFB211C}">
      <dgm:prSet phldrT="[Text]"/>
      <dgm:spPr/>
      <dgm:t>
        <a:bodyPr/>
        <a:lstStyle/>
        <a:p>
          <a:r>
            <a:rPr lang="en-US" dirty="0" err="1" smtClean="0"/>
            <a:t>Perempuan</a:t>
          </a:r>
          <a:r>
            <a:rPr lang="en-US" dirty="0" smtClean="0"/>
            <a:t> </a:t>
          </a:r>
          <a:r>
            <a:rPr lang="en-US" dirty="0" err="1" smtClean="0"/>
            <a:t>tidak</a:t>
          </a:r>
          <a:r>
            <a:rPr lang="en-US" dirty="0" smtClean="0"/>
            <a:t> </a:t>
          </a:r>
          <a:r>
            <a:rPr lang="en-US" dirty="0" err="1" smtClean="0"/>
            <a:t>perlu</a:t>
          </a:r>
          <a:r>
            <a:rPr lang="en-US" dirty="0" smtClean="0"/>
            <a:t> </a:t>
          </a:r>
          <a:r>
            <a:rPr lang="en-US" dirty="0" err="1" smtClean="0"/>
            <a:t>sekolah</a:t>
          </a:r>
          <a:r>
            <a:rPr lang="en-US" dirty="0" smtClean="0"/>
            <a:t> </a:t>
          </a:r>
          <a:r>
            <a:rPr lang="en-US" dirty="0" err="1" smtClean="0"/>
            <a:t>tinggi-tinggi</a:t>
          </a:r>
          <a:endParaRPr lang="en-ID" dirty="0"/>
        </a:p>
      </dgm:t>
    </dgm:pt>
    <dgm:pt modelId="{A02EC5C9-7C7D-4737-9777-56FF2BDB6C51}" type="parTrans" cxnId="{D83CFC73-7FAD-4205-B861-0A545E123D9E}">
      <dgm:prSet/>
      <dgm:spPr/>
    </dgm:pt>
    <dgm:pt modelId="{0E6E49F1-DBC4-4EE3-B3FC-A66249BE3B5B}" type="sibTrans" cxnId="{D83CFC73-7FAD-4205-B861-0A545E123D9E}">
      <dgm:prSet/>
      <dgm:spPr/>
    </dgm:pt>
    <dgm:pt modelId="{AFA03DAE-1F82-4174-804A-FDFCC3344FB2}" type="pres">
      <dgm:prSet presAssocID="{D2CC85E3-55C4-49C0-A93F-08484B5AB2A5}" presName="rootnode" presStyleCnt="0">
        <dgm:presLayoutVars>
          <dgm:chMax/>
          <dgm:chPref/>
          <dgm:dir/>
          <dgm:animLvl val="lvl"/>
        </dgm:presLayoutVars>
      </dgm:prSet>
      <dgm:spPr/>
      <dgm:t>
        <a:bodyPr/>
        <a:lstStyle/>
        <a:p>
          <a:endParaRPr lang="id-ID"/>
        </a:p>
      </dgm:t>
    </dgm:pt>
    <dgm:pt modelId="{4DB93723-3380-43D7-B425-9319C418527F}" type="pres">
      <dgm:prSet presAssocID="{7C518958-8D4F-43B2-B675-0B9F62E68EBC}" presName="composite" presStyleCnt="0"/>
      <dgm:spPr/>
    </dgm:pt>
    <dgm:pt modelId="{897F57F4-BAD1-4BFB-B5ED-E078A24CB1A9}" type="pres">
      <dgm:prSet presAssocID="{7C518958-8D4F-43B2-B675-0B9F62E68EBC}" presName="bentUpArrow1" presStyleLbl="alignImgPlace1" presStyleIdx="0" presStyleCnt="1"/>
      <dgm:spPr/>
    </dgm:pt>
    <dgm:pt modelId="{28982487-FC43-40A5-B1B4-DEE2E7F8027E}" type="pres">
      <dgm:prSet presAssocID="{7C518958-8D4F-43B2-B675-0B9F62E68EBC}" presName="ParentText" presStyleLbl="node1" presStyleIdx="0" presStyleCnt="2">
        <dgm:presLayoutVars>
          <dgm:chMax val="1"/>
          <dgm:chPref val="1"/>
          <dgm:bulletEnabled val="1"/>
        </dgm:presLayoutVars>
      </dgm:prSet>
      <dgm:spPr/>
      <dgm:t>
        <a:bodyPr/>
        <a:lstStyle/>
        <a:p>
          <a:endParaRPr lang="id-ID"/>
        </a:p>
      </dgm:t>
    </dgm:pt>
    <dgm:pt modelId="{0B9F6675-EB9C-4798-B673-9D0A9D61C8C6}" type="pres">
      <dgm:prSet presAssocID="{7C518958-8D4F-43B2-B675-0B9F62E68EBC}" presName="ChildText" presStyleLbl="revTx" presStyleIdx="0" presStyleCnt="2">
        <dgm:presLayoutVars>
          <dgm:chMax val="0"/>
          <dgm:chPref val="0"/>
          <dgm:bulletEnabled val="1"/>
        </dgm:presLayoutVars>
      </dgm:prSet>
      <dgm:spPr/>
      <dgm:t>
        <a:bodyPr/>
        <a:lstStyle/>
        <a:p>
          <a:endParaRPr lang="id-ID"/>
        </a:p>
      </dgm:t>
    </dgm:pt>
    <dgm:pt modelId="{106D8E5D-BEC0-4F9B-8BE2-B23B025A21D8}" type="pres">
      <dgm:prSet presAssocID="{F4053CDF-ED0D-45E0-94E2-178A0B1CA44F}" presName="sibTrans" presStyleCnt="0"/>
      <dgm:spPr/>
    </dgm:pt>
    <dgm:pt modelId="{EB3CCCA0-5002-4CFB-AA9F-E0806CA7B467}" type="pres">
      <dgm:prSet presAssocID="{595C2930-975E-48FB-A00F-80B6C9AC9929}" presName="composite" presStyleCnt="0"/>
      <dgm:spPr/>
    </dgm:pt>
    <dgm:pt modelId="{2AEEC174-8F27-4469-905A-5D272D7F05B1}" type="pres">
      <dgm:prSet presAssocID="{595C2930-975E-48FB-A00F-80B6C9AC9929}" presName="ParentText" presStyleLbl="node1" presStyleIdx="1" presStyleCnt="2">
        <dgm:presLayoutVars>
          <dgm:chMax val="1"/>
          <dgm:chPref val="1"/>
          <dgm:bulletEnabled val="1"/>
        </dgm:presLayoutVars>
      </dgm:prSet>
      <dgm:spPr/>
      <dgm:t>
        <a:bodyPr/>
        <a:lstStyle/>
        <a:p>
          <a:endParaRPr lang="id-ID"/>
        </a:p>
      </dgm:t>
    </dgm:pt>
    <dgm:pt modelId="{6F648A29-19B2-4069-9CD5-B2F97804B99B}" type="pres">
      <dgm:prSet presAssocID="{595C2930-975E-48FB-A00F-80B6C9AC9929}" presName="FinalChildText" presStyleLbl="revTx" presStyleIdx="1" presStyleCnt="2" custScaleX="171465" custScaleY="228365" custLinFactNeighborX="59306" custLinFactNeighborY="-3895">
        <dgm:presLayoutVars>
          <dgm:chMax val="0"/>
          <dgm:chPref val="0"/>
          <dgm:bulletEnabled val="1"/>
        </dgm:presLayoutVars>
      </dgm:prSet>
      <dgm:spPr/>
      <dgm:t>
        <a:bodyPr/>
        <a:lstStyle/>
        <a:p>
          <a:endParaRPr lang="id-ID"/>
        </a:p>
      </dgm:t>
    </dgm:pt>
  </dgm:ptLst>
  <dgm:cxnLst>
    <dgm:cxn modelId="{2D796752-0C1F-40F3-9AEE-1CB96708CC95}" type="presOf" srcId="{D2CC85E3-55C4-49C0-A93F-08484B5AB2A5}" destId="{AFA03DAE-1F82-4174-804A-FDFCC3344FB2}" srcOrd="0" destOrd="0" presId="urn:microsoft.com/office/officeart/2005/8/layout/StepDownProcess"/>
    <dgm:cxn modelId="{54E02499-EF8B-4F05-93DC-D79483F0DAE1}" type="presOf" srcId="{64E70504-EE3F-4EF0-8022-02942D4F3793}" destId="{6F648A29-19B2-4069-9CD5-B2F97804B99B}" srcOrd="0" destOrd="1" presId="urn:microsoft.com/office/officeart/2005/8/layout/StepDownProcess"/>
    <dgm:cxn modelId="{CBB1D131-4C7E-492B-962E-9D55400402DA}" srcId="{D2CC85E3-55C4-49C0-A93F-08484B5AB2A5}" destId="{595C2930-975E-48FB-A00F-80B6C9AC9929}" srcOrd="1" destOrd="0" parTransId="{E6D39DFF-8061-4868-985B-6B71AEFDF2F9}" sibTransId="{305ED901-3ECB-4565-9E6D-1D849A1117E3}"/>
    <dgm:cxn modelId="{A248A5E3-76FD-497C-80E4-5258D301582E}" type="presOf" srcId="{595C2930-975E-48FB-A00F-80B6C9AC9929}" destId="{2AEEC174-8F27-4469-905A-5D272D7F05B1}" srcOrd="0" destOrd="0" presId="urn:microsoft.com/office/officeart/2005/8/layout/StepDownProcess"/>
    <dgm:cxn modelId="{F95E59AE-9826-4F93-9305-04886BDCC504}" type="presOf" srcId="{75ACF254-4D10-4237-A5E1-41BE379ACAC9}" destId="{0B9F6675-EB9C-4798-B673-9D0A9D61C8C6}" srcOrd="0" destOrd="0" presId="urn:microsoft.com/office/officeart/2005/8/layout/StepDownProcess"/>
    <dgm:cxn modelId="{D83CFC73-7FAD-4205-B861-0A545E123D9E}" srcId="{595C2930-975E-48FB-A00F-80B6C9AC9929}" destId="{D2E2EFA3-B7EF-4A2B-ACDF-C32EFFFB211C}" srcOrd="2" destOrd="0" parTransId="{A02EC5C9-7C7D-4737-9777-56FF2BDB6C51}" sibTransId="{0E6E49F1-DBC4-4EE3-B3FC-A66249BE3B5B}"/>
    <dgm:cxn modelId="{32EFCFDA-2B42-4CE4-83FE-0CC6E998272E}" type="presOf" srcId="{D2E2EFA3-B7EF-4A2B-ACDF-C32EFFFB211C}" destId="{6F648A29-19B2-4069-9CD5-B2F97804B99B}" srcOrd="0" destOrd="2" presId="urn:microsoft.com/office/officeart/2005/8/layout/StepDownProcess"/>
    <dgm:cxn modelId="{B4905F7E-FE4E-4375-BAAA-69098FA752BA}" type="presOf" srcId="{E05D660E-DE4B-4B04-B2E8-7493E96C302C}" destId="{6F648A29-19B2-4069-9CD5-B2F97804B99B}" srcOrd="0" destOrd="3" presId="urn:microsoft.com/office/officeart/2005/8/layout/StepDownProcess"/>
    <dgm:cxn modelId="{A10AEB43-CE0E-47D5-97C5-9E357F6E1217}" srcId="{D2CC85E3-55C4-49C0-A93F-08484B5AB2A5}" destId="{7C518958-8D4F-43B2-B675-0B9F62E68EBC}" srcOrd="0" destOrd="0" parTransId="{F2C93F44-6BEC-452E-9DFF-456D419AEEE5}" sibTransId="{F4053CDF-ED0D-45E0-94E2-178A0B1CA44F}"/>
    <dgm:cxn modelId="{BBA20D28-A9E3-49D8-A8D3-4C54FA6195F7}" srcId="{595C2930-975E-48FB-A00F-80B6C9AC9929}" destId="{64E70504-EE3F-4EF0-8022-02942D4F3793}" srcOrd="1" destOrd="0" parTransId="{FA505BC3-778D-4835-87BD-42BE5035EAFE}" sibTransId="{974874A1-4A32-4CA3-90B7-8FF2B9EB3878}"/>
    <dgm:cxn modelId="{4AD32BD1-F32B-41D0-9629-22CB3C5E11D1}" type="presOf" srcId="{2DA15591-2184-4F3E-9AD5-C0C2EDEF679F}" destId="{6F648A29-19B2-4069-9CD5-B2F97804B99B}" srcOrd="0" destOrd="0" presId="urn:microsoft.com/office/officeart/2005/8/layout/StepDownProcess"/>
    <dgm:cxn modelId="{CD7E5734-F009-4838-B04F-4C0D17EFE7AA}" srcId="{595C2930-975E-48FB-A00F-80B6C9AC9929}" destId="{E05D660E-DE4B-4B04-B2E8-7493E96C302C}" srcOrd="3" destOrd="0" parTransId="{9E3C35A0-11F4-4FB5-B101-12F10BDAD72B}" sibTransId="{CC85ED9F-D5DE-4DB1-A059-294F9F790E7B}"/>
    <dgm:cxn modelId="{EADC147A-6976-4280-BAF4-B3E7CCCA3C83}" type="presOf" srcId="{7C518958-8D4F-43B2-B675-0B9F62E68EBC}" destId="{28982487-FC43-40A5-B1B4-DEE2E7F8027E}" srcOrd="0" destOrd="0" presId="urn:microsoft.com/office/officeart/2005/8/layout/StepDownProcess"/>
    <dgm:cxn modelId="{B7DF2BDF-52D1-4748-B347-5FC5425F222A}" srcId="{7C518958-8D4F-43B2-B675-0B9F62E68EBC}" destId="{75ACF254-4D10-4237-A5E1-41BE379ACAC9}" srcOrd="0" destOrd="0" parTransId="{EE2656E7-2413-4251-BD02-EA6D7B2847A5}" sibTransId="{BAB50A7C-F568-4DF0-8B9F-1BBC1AC021C0}"/>
    <dgm:cxn modelId="{D9CB0399-62CB-4C6A-9D65-2CE9B48DB2FE}" srcId="{595C2930-975E-48FB-A00F-80B6C9AC9929}" destId="{2DA15591-2184-4F3E-9AD5-C0C2EDEF679F}" srcOrd="0" destOrd="0" parTransId="{A6A5E913-EDEA-4F4C-B049-B4AFEF197C62}" sibTransId="{35412CCD-D1C6-4753-88C9-8621A77FC99D}"/>
    <dgm:cxn modelId="{32AEE385-8753-4C2A-BFAC-8FE1F4AA4A5A}" type="presParOf" srcId="{AFA03DAE-1F82-4174-804A-FDFCC3344FB2}" destId="{4DB93723-3380-43D7-B425-9319C418527F}" srcOrd="0" destOrd="0" presId="urn:microsoft.com/office/officeart/2005/8/layout/StepDownProcess"/>
    <dgm:cxn modelId="{42B0EDD2-CB12-4357-A4C1-3BFA9AEBF8E5}" type="presParOf" srcId="{4DB93723-3380-43D7-B425-9319C418527F}" destId="{897F57F4-BAD1-4BFB-B5ED-E078A24CB1A9}" srcOrd="0" destOrd="0" presId="urn:microsoft.com/office/officeart/2005/8/layout/StepDownProcess"/>
    <dgm:cxn modelId="{E3F65886-497C-4241-98F1-B3086072D53E}" type="presParOf" srcId="{4DB93723-3380-43D7-B425-9319C418527F}" destId="{28982487-FC43-40A5-B1B4-DEE2E7F8027E}" srcOrd="1" destOrd="0" presId="urn:microsoft.com/office/officeart/2005/8/layout/StepDownProcess"/>
    <dgm:cxn modelId="{949A23F4-19D5-4750-9135-4C64D4C5C384}" type="presParOf" srcId="{4DB93723-3380-43D7-B425-9319C418527F}" destId="{0B9F6675-EB9C-4798-B673-9D0A9D61C8C6}" srcOrd="2" destOrd="0" presId="urn:microsoft.com/office/officeart/2005/8/layout/StepDownProcess"/>
    <dgm:cxn modelId="{BACF83DB-F74F-4B94-8DB1-70C4660B7784}" type="presParOf" srcId="{AFA03DAE-1F82-4174-804A-FDFCC3344FB2}" destId="{106D8E5D-BEC0-4F9B-8BE2-B23B025A21D8}" srcOrd="1" destOrd="0" presId="urn:microsoft.com/office/officeart/2005/8/layout/StepDownProcess"/>
    <dgm:cxn modelId="{0CECF1BE-1B8E-457C-BBEA-CF6938BE7148}" type="presParOf" srcId="{AFA03DAE-1F82-4174-804A-FDFCC3344FB2}" destId="{EB3CCCA0-5002-4CFB-AA9F-E0806CA7B467}" srcOrd="2" destOrd="0" presId="urn:microsoft.com/office/officeart/2005/8/layout/StepDownProcess"/>
    <dgm:cxn modelId="{21D069FB-5E63-4E7D-9EED-46F7194D0236}" type="presParOf" srcId="{EB3CCCA0-5002-4CFB-AA9F-E0806CA7B467}" destId="{2AEEC174-8F27-4469-905A-5D272D7F05B1}" srcOrd="0" destOrd="0" presId="urn:microsoft.com/office/officeart/2005/8/layout/StepDownProcess"/>
    <dgm:cxn modelId="{577636A2-ED40-4297-BBA9-0870685723F0}" type="presParOf" srcId="{EB3CCCA0-5002-4CFB-AA9F-E0806CA7B467}" destId="{6F648A29-19B2-4069-9CD5-B2F97804B99B}"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B81083-0EA7-4494-BAED-75FD8A6987DD}"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ID"/>
        </a:p>
      </dgm:t>
    </dgm:pt>
    <dgm:pt modelId="{6BECF840-E16F-442A-87AC-D5944E3BA06E}">
      <dgm:prSet phldrT="[Text]" custT="1"/>
      <dgm:spPr/>
      <dgm:t>
        <a:bodyPr/>
        <a:lstStyle/>
        <a:p>
          <a:r>
            <a:rPr lang="en-US" sz="1600" dirty="0" err="1"/>
            <a:t>Akses</a:t>
          </a:r>
          <a:r>
            <a:rPr lang="en-US" sz="1600" dirty="0"/>
            <a:t> </a:t>
          </a:r>
          <a:r>
            <a:rPr lang="en-US" sz="1600" dirty="0" err="1"/>
            <a:t>terbatas</a:t>
          </a:r>
          <a:r>
            <a:rPr lang="en-US" sz="1600" dirty="0"/>
            <a:t> </a:t>
          </a:r>
          <a:r>
            <a:rPr lang="en-US" sz="1600" dirty="0" err="1"/>
            <a:t>ke</a:t>
          </a:r>
          <a:r>
            <a:rPr lang="en-US" sz="1600" dirty="0"/>
            <a:t> </a:t>
          </a:r>
          <a:r>
            <a:rPr lang="id-ID" sz="1600" dirty="0" smtClean="0"/>
            <a:t>kesehatan (gizi buruk, pelayanan faskes dll)</a:t>
          </a:r>
          <a:endParaRPr lang="en-US" sz="1600" dirty="0"/>
        </a:p>
        <a:p>
          <a:endParaRPr lang="en-ID" sz="1300" dirty="0"/>
        </a:p>
      </dgm:t>
    </dgm:pt>
    <dgm:pt modelId="{0690B6EB-423A-4C19-A3B2-51CE405EF491}" type="parTrans" cxnId="{CC805714-0BCC-4A00-8D7F-2FCE6C34C9E1}">
      <dgm:prSet/>
      <dgm:spPr/>
      <dgm:t>
        <a:bodyPr/>
        <a:lstStyle/>
        <a:p>
          <a:endParaRPr lang="en-ID"/>
        </a:p>
      </dgm:t>
    </dgm:pt>
    <dgm:pt modelId="{032BB30D-617D-406C-99FB-F3914F9A807B}" type="sibTrans" cxnId="{CC805714-0BCC-4A00-8D7F-2FCE6C34C9E1}">
      <dgm:prSet/>
      <dgm:spPr/>
      <dgm:t>
        <a:bodyPr/>
        <a:lstStyle/>
        <a:p>
          <a:endParaRPr lang="en-ID"/>
        </a:p>
      </dgm:t>
    </dgm:pt>
    <dgm:pt modelId="{2BA946A0-E634-4662-BD27-9467F18C246B}">
      <dgm:prSet phldrT="[Text]" custT="1"/>
      <dgm:spPr/>
      <dgm:t>
        <a:bodyPr/>
        <a:lstStyle/>
        <a:p>
          <a:r>
            <a:rPr lang="id-ID" sz="1600" dirty="0" smtClean="0"/>
            <a:t>Angka kematian ibu tinggi akibat melanirkan, menjadi korban kekerasan, bunuh diri</a:t>
          </a:r>
          <a:endParaRPr lang="en-ID" sz="1600" dirty="0"/>
        </a:p>
      </dgm:t>
    </dgm:pt>
    <dgm:pt modelId="{40B852C0-F635-4F85-8543-7E574C426F82}" type="parTrans" cxnId="{DC648B48-491C-420B-8B4F-5A07D04E3FA7}">
      <dgm:prSet/>
      <dgm:spPr/>
      <dgm:t>
        <a:bodyPr/>
        <a:lstStyle/>
        <a:p>
          <a:endParaRPr lang="en-ID"/>
        </a:p>
      </dgm:t>
    </dgm:pt>
    <dgm:pt modelId="{48CB3AD6-CEE2-4EEF-9DE0-1E1FCBDD5213}" type="sibTrans" cxnId="{DC648B48-491C-420B-8B4F-5A07D04E3FA7}">
      <dgm:prSet/>
      <dgm:spPr/>
      <dgm:t>
        <a:bodyPr/>
        <a:lstStyle/>
        <a:p>
          <a:endParaRPr lang="en-ID"/>
        </a:p>
      </dgm:t>
    </dgm:pt>
    <dgm:pt modelId="{A6A73730-DF48-45CC-8B55-C2AE12FA0687}">
      <dgm:prSet phldrT="[Text]" custT="1"/>
      <dgm:spPr/>
      <dgm:t>
        <a:bodyPr/>
        <a:lstStyle/>
        <a:p>
          <a:r>
            <a:rPr lang="id-ID" sz="1600" dirty="0" smtClean="0"/>
            <a:t>Perempuan tidak bisa menjamin lahirnya generasi penerus yang sehat dan cerdas</a:t>
          </a:r>
          <a:endParaRPr lang="en-ID" sz="1600" dirty="0"/>
        </a:p>
      </dgm:t>
    </dgm:pt>
    <dgm:pt modelId="{DED076D8-5796-433B-AA77-C8DBF55E9F28}" type="parTrans" cxnId="{47B2E6C0-FD13-4CF6-8DEE-87EE5EC23179}">
      <dgm:prSet/>
      <dgm:spPr/>
      <dgm:t>
        <a:bodyPr/>
        <a:lstStyle/>
        <a:p>
          <a:endParaRPr lang="en-ID"/>
        </a:p>
      </dgm:t>
    </dgm:pt>
    <dgm:pt modelId="{0B2DA970-F2BB-4A5C-83CB-476CDDAC96DB}" type="sibTrans" cxnId="{47B2E6C0-FD13-4CF6-8DEE-87EE5EC23179}">
      <dgm:prSet/>
      <dgm:spPr/>
      <dgm:t>
        <a:bodyPr/>
        <a:lstStyle/>
        <a:p>
          <a:endParaRPr lang="en-ID"/>
        </a:p>
      </dgm:t>
    </dgm:pt>
    <dgm:pt modelId="{394F1217-B163-423B-A182-061AE589F5CA}">
      <dgm:prSet phldrT="[Text]" custT="1"/>
      <dgm:spPr/>
      <dgm:t>
        <a:bodyPr/>
        <a:lstStyle/>
        <a:p>
          <a:r>
            <a:rPr lang="id-ID" sz="1600" dirty="0" smtClean="0"/>
            <a:t>Prevalensi penyakit tertentu tinggi pada perempuan dan tidak dicover BPJS Kesehatan</a:t>
          </a:r>
          <a:endParaRPr lang="en-ID" sz="1600" dirty="0"/>
        </a:p>
      </dgm:t>
    </dgm:pt>
    <dgm:pt modelId="{2B0CABC5-DB79-4BA1-880D-BF552EB3E72A}" type="parTrans" cxnId="{553F7BD9-07ED-4B7F-AC82-F8DD451D3761}">
      <dgm:prSet/>
      <dgm:spPr/>
      <dgm:t>
        <a:bodyPr/>
        <a:lstStyle/>
        <a:p>
          <a:endParaRPr lang="en-ID"/>
        </a:p>
      </dgm:t>
    </dgm:pt>
    <dgm:pt modelId="{4E02419C-068A-4FF8-8F9E-797CB3641ED1}" type="sibTrans" cxnId="{553F7BD9-07ED-4B7F-AC82-F8DD451D3761}">
      <dgm:prSet/>
      <dgm:spPr/>
      <dgm:t>
        <a:bodyPr/>
        <a:lstStyle/>
        <a:p>
          <a:endParaRPr lang="en-ID"/>
        </a:p>
      </dgm:t>
    </dgm:pt>
    <dgm:pt modelId="{2E274954-667A-4838-BFB2-D0E934C4C858}">
      <dgm:prSet phldrT="[Text]" custT="1"/>
      <dgm:spPr/>
      <dgm:t>
        <a:bodyPr/>
        <a:lstStyle/>
        <a:p>
          <a:r>
            <a:rPr lang="id-ID" sz="1600" dirty="0" smtClean="0"/>
            <a:t>Diskriminasi gender </a:t>
          </a:r>
          <a:endParaRPr lang="en-ID" sz="1600" dirty="0"/>
        </a:p>
      </dgm:t>
    </dgm:pt>
    <dgm:pt modelId="{1944FE09-89C3-4261-BA21-7B39A0AE4EB9}" type="parTrans" cxnId="{A85A7968-07C7-4F89-88FC-429E29ADEEF7}">
      <dgm:prSet/>
      <dgm:spPr/>
      <dgm:t>
        <a:bodyPr/>
        <a:lstStyle/>
        <a:p>
          <a:endParaRPr lang="en-ID"/>
        </a:p>
      </dgm:t>
    </dgm:pt>
    <dgm:pt modelId="{4779A567-BF7F-4936-A273-A9A5EC86F154}" type="sibTrans" cxnId="{A85A7968-07C7-4F89-88FC-429E29ADEEF7}">
      <dgm:prSet/>
      <dgm:spPr/>
      <dgm:t>
        <a:bodyPr/>
        <a:lstStyle/>
        <a:p>
          <a:endParaRPr lang="en-ID"/>
        </a:p>
      </dgm:t>
    </dgm:pt>
    <dgm:pt modelId="{1F81BF6B-62FA-46E4-9362-9629AA41C775}" type="pres">
      <dgm:prSet presAssocID="{4DB81083-0EA7-4494-BAED-75FD8A6987DD}" presName="cycle" presStyleCnt="0">
        <dgm:presLayoutVars>
          <dgm:dir/>
          <dgm:resizeHandles val="exact"/>
        </dgm:presLayoutVars>
      </dgm:prSet>
      <dgm:spPr/>
      <dgm:t>
        <a:bodyPr/>
        <a:lstStyle/>
        <a:p>
          <a:endParaRPr lang="id-ID"/>
        </a:p>
      </dgm:t>
    </dgm:pt>
    <dgm:pt modelId="{47EFAB3A-BB43-4E2E-B8F1-5352D9E9C0CC}" type="pres">
      <dgm:prSet presAssocID="{6BECF840-E16F-442A-87AC-D5944E3BA06E}" presName="dummy" presStyleCnt="0"/>
      <dgm:spPr/>
    </dgm:pt>
    <dgm:pt modelId="{D07EA4EC-247F-461F-8ED7-1FCA48ACA717}" type="pres">
      <dgm:prSet presAssocID="{6BECF840-E16F-442A-87AC-D5944E3BA06E}" presName="node" presStyleLbl="revTx" presStyleIdx="0" presStyleCnt="5" custScaleX="127863" custRadScaleRad="101605" custRadScaleInc="24774">
        <dgm:presLayoutVars>
          <dgm:bulletEnabled val="1"/>
        </dgm:presLayoutVars>
      </dgm:prSet>
      <dgm:spPr/>
      <dgm:t>
        <a:bodyPr/>
        <a:lstStyle/>
        <a:p>
          <a:endParaRPr lang="id-ID"/>
        </a:p>
      </dgm:t>
    </dgm:pt>
    <dgm:pt modelId="{735FD454-669D-4A27-A6E2-FD072EE4C1C5}" type="pres">
      <dgm:prSet presAssocID="{032BB30D-617D-406C-99FB-F3914F9A807B}" presName="sibTrans" presStyleLbl="node1" presStyleIdx="0" presStyleCnt="5" custLinFactNeighborX="7095" custLinFactNeighborY="-14867"/>
      <dgm:spPr/>
      <dgm:t>
        <a:bodyPr/>
        <a:lstStyle/>
        <a:p>
          <a:endParaRPr lang="id-ID"/>
        </a:p>
      </dgm:t>
    </dgm:pt>
    <dgm:pt modelId="{B5D0A5AE-CFE4-4B7E-99FA-FE02AEC994F7}" type="pres">
      <dgm:prSet presAssocID="{2BA946A0-E634-4662-BD27-9467F18C246B}" presName="dummy" presStyleCnt="0"/>
      <dgm:spPr/>
    </dgm:pt>
    <dgm:pt modelId="{072D292F-733F-49EB-89D4-E6CB4BA1B43F}" type="pres">
      <dgm:prSet presAssocID="{2BA946A0-E634-4662-BD27-9467F18C246B}" presName="node" presStyleLbl="revTx" presStyleIdx="1" presStyleCnt="5" custRadScaleRad="195496" custRadScaleInc="-87605">
        <dgm:presLayoutVars>
          <dgm:bulletEnabled val="1"/>
        </dgm:presLayoutVars>
      </dgm:prSet>
      <dgm:spPr/>
      <dgm:t>
        <a:bodyPr/>
        <a:lstStyle/>
        <a:p>
          <a:endParaRPr lang="id-ID"/>
        </a:p>
      </dgm:t>
    </dgm:pt>
    <dgm:pt modelId="{E0892EBB-59EE-4B6F-B8E8-FC5FED2C5C3E}" type="pres">
      <dgm:prSet presAssocID="{48CB3AD6-CEE2-4EEF-9DE0-1E1FCBDD5213}" presName="sibTrans" presStyleLbl="node1" presStyleIdx="1" presStyleCnt="5" custLinFactNeighborX="-1504" custLinFactNeighborY="10373"/>
      <dgm:spPr/>
      <dgm:t>
        <a:bodyPr/>
        <a:lstStyle/>
        <a:p>
          <a:endParaRPr lang="id-ID"/>
        </a:p>
      </dgm:t>
    </dgm:pt>
    <dgm:pt modelId="{E93567D6-1942-4644-82E9-ABEDE42F9192}" type="pres">
      <dgm:prSet presAssocID="{A6A73730-DF48-45CC-8B55-C2AE12FA0687}" presName="dummy" presStyleCnt="0"/>
      <dgm:spPr/>
    </dgm:pt>
    <dgm:pt modelId="{905E50E2-516B-4FA9-B055-BFFE54A1A398}" type="pres">
      <dgm:prSet presAssocID="{A6A73730-DF48-45CC-8B55-C2AE12FA0687}" presName="node" presStyleLbl="revTx" presStyleIdx="2" presStyleCnt="5" custRadScaleRad="80462" custRadScaleInc="-5046">
        <dgm:presLayoutVars>
          <dgm:bulletEnabled val="1"/>
        </dgm:presLayoutVars>
      </dgm:prSet>
      <dgm:spPr/>
      <dgm:t>
        <a:bodyPr/>
        <a:lstStyle/>
        <a:p>
          <a:endParaRPr lang="id-ID"/>
        </a:p>
      </dgm:t>
    </dgm:pt>
    <dgm:pt modelId="{50837F9F-D805-4CB7-8AE2-F509DF004D30}" type="pres">
      <dgm:prSet presAssocID="{0B2DA970-F2BB-4A5C-83CB-476CDDAC96DB}" presName="sibTrans" presStyleLbl="node1" presStyleIdx="2" presStyleCnt="5" custLinFactNeighborX="-8855" custLinFactNeighborY="6653"/>
      <dgm:spPr/>
      <dgm:t>
        <a:bodyPr/>
        <a:lstStyle/>
        <a:p>
          <a:endParaRPr lang="id-ID"/>
        </a:p>
      </dgm:t>
    </dgm:pt>
    <dgm:pt modelId="{0056414C-0F5B-4763-9CDB-B674472FE358}" type="pres">
      <dgm:prSet presAssocID="{394F1217-B163-423B-A182-061AE589F5CA}" presName="dummy" presStyleCnt="0"/>
      <dgm:spPr/>
    </dgm:pt>
    <dgm:pt modelId="{502D3896-FACA-4ADE-A06D-9243FAC411F6}" type="pres">
      <dgm:prSet presAssocID="{394F1217-B163-423B-A182-061AE589F5CA}" presName="node" presStyleLbl="revTx" presStyleIdx="3" presStyleCnt="5" custRadScaleRad="95385" custRadScaleInc="56718">
        <dgm:presLayoutVars>
          <dgm:bulletEnabled val="1"/>
        </dgm:presLayoutVars>
      </dgm:prSet>
      <dgm:spPr/>
      <dgm:t>
        <a:bodyPr/>
        <a:lstStyle/>
        <a:p>
          <a:endParaRPr lang="id-ID"/>
        </a:p>
      </dgm:t>
    </dgm:pt>
    <dgm:pt modelId="{042F6A7E-0A32-4A63-8F1F-D6C72E8F3806}" type="pres">
      <dgm:prSet presAssocID="{4E02419C-068A-4FF8-8F9E-797CB3641ED1}" presName="sibTrans" presStyleLbl="node1" presStyleIdx="3" presStyleCnt="5" custLinFactNeighborX="-2804" custLinFactNeighborY="-14422"/>
      <dgm:spPr/>
      <dgm:t>
        <a:bodyPr/>
        <a:lstStyle/>
        <a:p>
          <a:endParaRPr lang="id-ID"/>
        </a:p>
      </dgm:t>
    </dgm:pt>
    <dgm:pt modelId="{08687D61-8348-4BB3-ADA1-E2F6E1BCAB3E}" type="pres">
      <dgm:prSet presAssocID="{2E274954-667A-4838-BFB2-D0E934C4C858}" presName="dummy" presStyleCnt="0"/>
      <dgm:spPr/>
    </dgm:pt>
    <dgm:pt modelId="{529AE492-58A3-4273-9B3E-91EA52558105}" type="pres">
      <dgm:prSet presAssocID="{2E274954-667A-4838-BFB2-D0E934C4C858}" presName="node" presStyleLbl="revTx" presStyleIdx="4" presStyleCnt="5" custRadScaleRad="91998" custRadScaleInc="-20643">
        <dgm:presLayoutVars>
          <dgm:bulletEnabled val="1"/>
        </dgm:presLayoutVars>
      </dgm:prSet>
      <dgm:spPr/>
      <dgm:t>
        <a:bodyPr/>
        <a:lstStyle/>
        <a:p>
          <a:endParaRPr lang="id-ID"/>
        </a:p>
      </dgm:t>
    </dgm:pt>
    <dgm:pt modelId="{22C94A22-8954-4C73-8424-EB1A84D14EB5}" type="pres">
      <dgm:prSet presAssocID="{4779A567-BF7F-4936-A273-A9A5EC86F154}" presName="sibTrans" presStyleLbl="node1" presStyleIdx="4" presStyleCnt="5" custLinFactNeighborX="-13206" custLinFactNeighborY="-377"/>
      <dgm:spPr/>
      <dgm:t>
        <a:bodyPr/>
        <a:lstStyle/>
        <a:p>
          <a:endParaRPr lang="id-ID"/>
        </a:p>
      </dgm:t>
    </dgm:pt>
  </dgm:ptLst>
  <dgm:cxnLst>
    <dgm:cxn modelId="{55042990-D831-4623-8E59-F7FE73444AA5}" type="presOf" srcId="{2E274954-667A-4838-BFB2-D0E934C4C858}" destId="{529AE492-58A3-4273-9B3E-91EA52558105}" srcOrd="0" destOrd="0" presId="urn:microsoft.com/office/officeart/2005/8/layout/cycle1"/>
    <dgm:cxn modelId="{C5EA7D4B-575B-494C-8062-E807ACCABE49}" type="presOf" srcId="{48CB3AD6-CEE2-4EEF-9DE0-1E1FCBDD5213}" destId="{E0892EBB-59EE-4B6F-B8E8-FC5FED2C5C3E}" srcOrd="0" destOrd="0" presId="urn:microsoft.com/office/officeart/2005/8/layout/cycle1"/>
    <dgm:cxn modelId="{47B2E6C0-FD13-4CF6-8DEE-87EE5EC23179}" srcId="{4DB81083-0EA7-4494-BAED-75FD8A6987DD}" destId="{A6A73730-DF48-45CC-8B55-C2AE12FA0687}" srcOrd="2" destOrd="0" parTransId="{DED076D8-5796-433B-AA77-C8DBF55E9F28}" sibTransId="{0B2DA970-F2BB-4A5C-83CB-476CDDAC96DB}"/>
    <dgm:cxn modelId="{18EAAD54-D8CC-4FEE-B92A-376903922407}" type="presOf" srcId="{032BB30D-617D-406C-99FB-F3914F9A807B}" destId="{735FD454-669D-4A27-A6E2-FD072EE4C1C5}" srcOrd="0" destOrd="0" presId="urn:microsoft.com/office/officeart/2005/8/layout/cycle1"/>
    <dgm:cxn modelId="{AF7786AA-89D2-43AA-8D5A-20EA9EE0CBDA}" type="presOf" srcId="{2BA946A0-E634-4662-BD27-9467F18C246B}" destId="{072D292F-733F-49EB-89D4-E6CB4BA1B43F}" srcOrd="0" destOrd="0" presId="urn:microsoft.com/office/officeart/2005/8/layout/cycle1"/>
    <dgm:cxn modelId="{5BBC809D-4CB2-4F3B-8D36-C13D319BCD8E}" type="presOf" srcId="{394F1217-B163-423B-A182-061AE589F5CA}" destId="{502D3896-FACA-4ADE-A06D-9243FAC411F6}" srcOrd="0" destOrd="0" presId="urn:microsoft.com/office/officeart/2005/8/layout/cycle1"/>
    <dgm:cxn modelId="{553F7BD9-07ED-4B7F-AC82-F8DD451D3761}" srcId="{4DB81083-0EA7-4494-BAED-75FD8A6987DD}" destId="{394F1217-B163-423B-A182-061AE589F5CA}" srcOrd="3" destOrd="0" parTransId="{2B0CABC5-DB79-4BA1-880D-BF552EB3E72A}" sibTransId="{4E02419C-068A-4FF8-8F9E-797CB3641ED1}"/>
    <dgm:cxn modelId="{CC805714-0BCC-4A00-8D7F-2FCE6C34C9E1}" srcId="{4DB81083-0EA7-4494-BAED-75FD8A6987DD}" destId="{6BECF840-E16F-442A-87AC-D5944E3BA06E}" srcOrd="0" destOrd="0" parTransId="{0690B6EB-423A-4C19-A3B2-51CE405EF491}" sibTransId="{032BB30D-617D-406C-99FB-F3914F9A807B}"/>
    <dgm:cxn modelId="{5211463C-4F1F-4B23-8707-244556679838}" type="presOf" srcId="{4779A567-BF7F-4936-A273-A9A5EC86F154}" destId="{22C94A22-8954-4C73-8424-EB1A84D14EB5}" srcOrd="0" destOrd="0" presId="urn:microsoft.com/office/officeart/2005/8/layout/cycle1"/>
    <dgm:cxn modelId="{DC648B48-491C-420B-8B4F-5A07D04E3FA7}" srcId="{4DB81083-0EA7-4494-BAED-75FD8A6987DD}" destId="{2BA946A0-E634-4662-BD27-9467F18C246B}" srcOrd="1" destOrd="0" parTransId="{40B852C0-F635-4F85-8543-7E574C426F82}" sibTransId="{48CB3AD6-CEE2-4EEF-9DE0-1E1FCBDD5213}"/>
    <dgm:cxn modelId="{AA619A67-6303-4BB2-861C-AB0291DFFDFC}" type="presOf" srcId="{0B2DA970-F2BB-4A5C-83CB-476CDDAC96DB}" destId="{50837F9F-D805-4CB7-8AE2-F509DF004D30}" srcOrd="0" destOrd="0" presId="urn:microsoft.com/office/officeart/2005/8/layout/cycle1"/>
    <dgm:cxn modelId="{8707440C-313F-41D6-A12E-92F2ABE3E757}" type="presOf" srcId="{4DB81083-0EA7-4494-BAED-75FD8A6987DD}" destId="{1F81BF6B-62FA-46E4-9362-9629AA41C775}" srcOrd="0" destOrd="0" presId="urn:microsoft.com/office/officeart/2005/8/layout/cycle1"/>
    <dgm:cxn modelId="{C2B6147E-25EF-4766-BDB3-1FE97B83A8F7}" type="presOf" srcId="{6BECF840-E16F-442A-87AC-D5944E3BA06E}" destId="{D07EA4EC-247F-461F-8ED7-1FCA48ACA717}" srcOrd="0" destOrd="0" presId="urn:microsoft.com/office/officeart/2005/8/layout/cycle1"/>
    <dgm:cxn modelId="{E8878AA8-EAB7-4C1C-B8F5-DD94210D5D6E}" type="presOf" srcId="{4E02419C-068A-4FF8-8F9E-797CB3641ED1}" destId="{042F6A7E-0A32-4A63-8F1F-D6C72E8F3806}" srcOrd="0" destOrd="0" presId="urn:microsoft.com/office/officeart/2005/8/layout/cycle1"/>
    <dgm:cxn modelId="{A85A7968-07C7-4F89-88FC-429E29ADEEF7}" srcId="{4DB81083-0EA7-4494-BAED-75FD8A6987DD}" destId="{2E274954-667A-4838-BFB2-D0E934C4C858}" srcOrd="4" destOrd="0" parTransId="{1944FE09-89C3-4261-BA21-7B39A0AE4EB9}" sibTransId="{4779A567-BF7F-4936-A273-A9A5EC86F154}"/>
    <dgm:cxn modelId="{75B79720-4BB6-465D-BE28-A7950729A6B4}" type="presOf" srcId="{A6A73730-DF48-45CC-8B55-C2AE12FA0687}" destId="{905E50E2-516B-4FA9-B055-BFFE54A1A398}" srcOrd="0" destOrd="0" presId="urn:microsoft.com/office/officeart/2005/8/layout/cycle1"/>
    <dgm:cxn modelId="{82F68B9D-1B38-4D5C-BEE2-BD853A412083}" type="presParOf" srcId="{1F81BF6B-62FA-46E4-9362-9629AA41C775}" destId="{47EFAB3A-BB43-4E2E-B8F1-5352D9E9C0CC}" srcOrd="0" destOrd="0" presId="urn:microsoft.com/office/officeart/2005/8/layout/cycle1"/>
    <dgm:cxn modelId="{E1FC94CA-57D3-48DA-A6A2-4025705FD78A}" type="presParOf" srcId="{1F81BF6B-62FA-46E4-9362-9629AA41C775}" destId="{D07EA4EC-247F-461F-8ED7-1FCA48ACA717}" srcOrd="1" destOrd="0" presId="urn:microsoft.com/office/officeart/2005/8/layout/cycle1"/>
    <dgm:cxn modelId="{CE4141C9-9C5C-4A41-9E95-C5C45344B683}" type="presParOf" srcId="{1F81BF6B-62FA-46E4-9362-9629AA41C775}" destId="{735FD454-669D-4A27-A6E2-FD072EE4C1C5}" srcOrd="2" destOrd="0" presId="urn:microsoft.com/office/officeart/2005/8/layout/cycle1"/>
    <dgm:cxn modelId="{5ECC94BC-0406-4362-BE04-DEC931507057}" type="presParOf" srcId="{1F81BF6B-62FA-46E4-9362-9629AA41C775}" destId="{B5D0A5AE-CFE4-4B7E-99FA-FE02AEC994F7}" srcOrd="3" destOrd="0" presId="urn:microsoft.com/office/officeart/2005/8/layout/cycle1"/>
    <dgm:cxn modelId="{4638429F-3402-4918-9CE6-64590847A338}" type="presParOf" srcId="{1F81BF6B-62FA-46E4-9362-9629AA41C775}" destId="{072D292F-733F-49EB-89D4-E6CB4BA1B43F}" srcOrd="4" destOrd="0" presId="urn:microsoft.com/office/officeart/2005/8/layout/cycle1"/>
    <dgm:cxn modelId="{E42F79FE-4576-481B-BC7E-291E23A59735}" type="presParOf" srcId="{1F81BF6B-62FA-46E4-9362-9629AA41C775}" destId="{E0892EBB-59EE-4B6F-B8E8-FC5FED2C5C3E}" srcOrd="5" destOrd="0" presId="urn:microsoft.com/office/officeart/2005/8/layout/cycle1"/>
    <dgm:cxn modelId="{88ADF5D9-4144-475B-ADFC-0448463D7019}" type="presParOf" srcId="{1F81BF6B-62FA-46E4-9362-9629AA41C775}" destId="{E93567D6-1942-4644-82E9-ABEDE42F9192}" srcOrd="6" destOrd="0" presId="urn:microsoft.com/office/officeart/2005/8/layout/cycle1"/>
    <dgm:cxn modelId="{9BD54B47-B477-40D7-AEC3-AA65A4055811}" type="presParOf" srcId="{1F81BF6B-62FA-46E4-9362-9629AA41C775}" destId="{905E50E2-516B-4FA9-B055-BFFE54A1A398}" srcOrd="7" destOrd="0" presId="urn:microsoft.com/office/officeart/2005/8/layout/cycle1"/>
    <dgm:cxn modelId="{FAE0EAF3-2C3E-476A-9BDD-24366240EEF5}" type="presParOf" srcId="{1F81BF6B-62FA-46E4-9362-9629AA41C775}" destId="{50837F9F-D805-4CB7-8AE2-F509DF004D30}" srcOrd="8" destOrd="0" presId="urn:microsoft.com/office/officeart/2005/8/layout/cycle1"/>
    <dgm:cxn modelId="{0228ABC3-951A-414A-97F4-49A087290200}" type="presParOf" srcId="{1F81BF6B-62FA-46E4-9362-9629AA41C775}" destId="{0056414C-0F5B-4763-9CDB-B674472FE358}" srcOrd="9" destOrd="0" presId="urn:microsoft.com/office/officeart/2005/8/layout/cycle1"/>
    <dgm:cxn modelId="{AB16AD51-D140-435B-B41D-89E752F9E42D}" type="presParOf" srcId="{1F81BF6B-62FA-46E4-9362-9629AA41C775}" destId="{502D3896-FACA-4ADE-A06D-9243FAC411F6}" srcOrd="10" destOrd="0" presId="urn:microsoft.com/office/officeart/2005/8/layout/cycle1"/>
    <dgm:cxn modelId="{20976C00-957A-44A5-9F05-AAD91E31677B}" type="presParOf" srcId="{1F81BF6B-62FA-46E4-9362-9629AA41C775}" destId="{042F6A7E-0A32-4A63-8F1F-D6C72E8F3806}" srcOrd="11" destOrd="0" presId="urn:microsoft.com/office/officeart/2005/8/layout/cycle1"/>
    <dgm:cxn modelId="{B97C8C3B-F716-4C18-AC72-FBA1D945D947}" type="presParOf" srcId="{1F81BF6B-62FA-46E4-9362-9629AA41C775}" destId="{08687D61-8348-4BB3-ADA1-E2F6E1BCAB3E}" srcOrd="12" destOrd="0" presId="urn:microsoft.com/office/officeart/2005/8/layout/cycle1"/>
    <dgm:cxn modelId="{FE686267-4E00-4A44-A245-FBF1F8C55826}" type="presParOf" srcId="{1F81BF6B-62FA-46E4-9362-9629AA41C775}" destId="{529AE492-58A3-4273-9B3E-91EA52558105}" srcOrd="13" destOrd="0" presId="urn:microsoft.com/office/officeart/2005/8/layout/cycle1"/>
    <dgm:cxn modelId="{D6AE3A9D-434E-4512-933E-4BE84395C998}" type="presParOf" srcId="{1F81BF6B-62FA-46E4-9362-9629AA41C775}" destId="{22C94A22-8954-4C73-8424-EB1A84D14EB5}"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4BACF4C-8461-4C27-97D2-57084D442F97}" type="doc">
      <dgm:prSet loTypeId="urn:microsoft.com/office/officeart/2005/8/layout/hChevron3" loCatId="process" qsTypeId="urn:microsoft.com/office/officeart/2005/8/quickstyle/simple1" qsCatId="simple" csTypeId="urn:microsoft.com/office/officeart/2005/8/colors/accent1_2" csCatId="accent1" phldr="1"/>
      <dgm:spPr/>
    </dgm:pt>
    <dgm:pt modelId="{BBFF1CD7-A558-4097-8F8F-EE8E20E397E8}">
      <dgm:prSet phldrT="[Text]"/>
      <dgm:spPr/>
      <dgm:t>
        <a:bodyPr/>
        <a:lstStyle/>
        <a:p>
          <a:r>
            <a:rPr lang="en-US" dirty="0"/>
            <a:t>PEMISKINAN PEREMPUAN</a:t>
          </a:r>
          <a:endParaRPr lang="en-ID" dirty="0"/>
        </a:p>
      </dgm:t>
    </dgm:pt>
    <dgm:pt modelId="{165A7BC6-6FAD-48F0-8A30-96A7E9E24D75}" type="parTrans" cxnId="{173A56A9-A807-4020-B308-6380E10A6FDD}">
      <dgm:prSet/>
      <dgm:spPr/>
      <dgm:t>
        <a:bodyPr/>
        <a:lstStyle/>
        <a:p>
          <a:endParaRPr lang="en-ID"/>
        </a:p>
      </dgm:t>
    </dgm:pt>
    <dgm:pt modelId="{9120BA13-D6B5-4A93-84B0-48F1F6F3241D}" type="sibTrans" cxnId="{173A56A9-A807-4020-B308-6380E10A6FDD}">
      <dgm:prSet/>
      <dgm:spPr/>
      <dgm:t>
        <a:bodyPr/>
        <a:lstStyle/>
        <a:p>
          <a:endParaRPr lang="en-ID"/>
        </a:p>
      </dgm:t>
    </dgm:pt>
    <dgm:pt modelId="{35FAAC87-72BA-4D1C-9BC5-EB46DC21B8A8}">
      <dgm:prSet phldrT="[Text]"/>
      <dgm:spPr/>
      <dgm:t>
        <a:bodyPr/>
        <a:lstStyle/>
        <a:p>
          <a:r>
            <a:rPr lang="en-US" dirty="0" err="1"/>
            <a:t>Kondisi</a:t>
          </a:r>
          <a:r>
            <a:rPr lang="en-US" dirty="0"/>
            <a:t> di </a:t>
          </a:r>
          <a:r>
            <a:rPr lang="en-US" dirty="0" err="1"/>
            <a:t>mana</a:t>
          </a:r>
          <a:r>
            <a:rPr lang="en-US" dirty="0"/>
            <a:t> </a:t>
          </a:r>
          <a:r>
            <a:rPr lang="en-US" dirty="0" err="1" smtClean="0"/>
            <a:t>Perempuan</a:t>
          </a:r>
          <a:r>
            <a:rPr lang="en-US" dirty="0" smtClean="0"/>
            <a:t> </a:t>
          </a:r>
          <a:r>
            <a:rPr lang="en-US" dirty="0" err="1"/>
            <a:t>dicabut</a:t>
          </a:r>
          <a:r>
            <a:rPr lang="en-US" dirty="0"/>
            <a:t> </a:t>
          </a:r>
          <a:r>
            <a:rPr lang="en-US" dirty="0" err="1"/>
            <a:t>kapasitas</a:t>
          </a:r>
          <a:r>
            <a:rPr lang="en-US" dirty="0"/>
            <a:t> </a:t>
          </a:r>
          <a:r>
            <a:rPr lang="en-US" dirty="0" err="1"/>
            <a:t>hidupnya</a:t>
          </a:r>
          <a:endParaRPr lang="en-ID" dirty="0"/>
        </a:p>
      </dgm:t>
    </dgm:pt>
    <dgm:pt modelId="{99B58482-D00C-4DDF-879E-C9014C512048}" type="parTrans" cxnId="{406D8A96-B91C-4D32-928F-1B07A289AA2C}">
      <dgm:prSet/>
      <dgm:spPr/>
      <dgm:t>
        <a:bodyPr/>
        <a:lstStyle/>
        <a:p>
          <a:endParaRPr lang="en-ID"/>
        </a:p>
      </dgm:t>
    </dgm:pt>
    <dgm:pt modelId="{02E9FBFC-E54E-4D9A-98C6-7E06AAB548CF}" type="sibTrans" cxnId="{406D8A96-B91C-4D32-928F-1B07A289AA2C}">
      <dgm:prSet/>
      <dgm:spPr/>
      <dgm:t>
        <a:bodyPr/>
        <a:lstStyle/>
        <a:p>
          <a:endParaRPr lang="en-ID"/>
        </a:p>
      </dgm:t>
    </dgm:pt>
    <dgm:pt modelId="{520D6BB9-A4DC-47C3-88CB-1DABD89A472D}" type="pres">
      <dgm:prSet presAssocID="{34BACF4C-8461-4C27-97D2-57084D442F97}" presName="Name0" presStyleCnt="0">
        <dgm:presLayoutVars>
          <dgm:dir/>
          <dgm:resizeHandles val="exact"/>
        </dgm:presLayoutVars>
      </dgm:prSet>
      <dgm:spPr/>
    </dgm:pt>
    <dgm:pt modelId="{2A58B956-6BD3-4E35-BA9B-67F43737DFB0}" type="pres">
      <dgm:prSet presAssocID="{BBFF1CD7-A558-4097-8F8F-EE8E20E397E8}" presName="parTxOnly" presStyleLbl="node1" presStyleIdx="0" presStyleCnt="2">
        <dgm:presLayoutVars>
          <dgm:bulletEnabled val="1"/>
        </dgm:presLayoutVars>
      </dgm:prSet>
      <dgm:spPr/>
      <dgm:t>
        <a:bodyPr/>
        <a:lstStyle/>
        <a:p>
          <a:endParaRPr lang="id-ID"/>
        </a:p>
      </dgm:t>
    </dgm:pt>
    <dgm:pt modelId="{D9E3FAFE-BA0E-4524-950B-A347432F93B9}" type="pres">
      <dgm:prSet presAssocID="{9120BA13-D6B5-4A93-84B0-48F1F6F3241D}" presName="parSpace" presStyleCnt="0"/>
      <dgm:spPr/>
    </dgm:pt>
    <dgm:pt modelId="{58B4608D-DB9E-42D9-B161-BB0A0B9A8645}" type="pres">
      <dgm:prSet presAssocID="{35FAAC87-72BA-4D1C-9BC5-EB46DC21B8A8}" presName="parTxOnly" presStyleLbl="node1" presStyleIdx="1" presStyleCnt="2">
        <dgm:presLayoutVars>
          <dgm:bulletEnabled val="1"/>
        </dgm:presLayoutVars>
      </dgm:prSet>
      <dgm:spPr/>
      <dgm:t>
        <a:bodyPr/>
        <a:lstStyle/>
        <a:p>
          <a:endParaRPr lang="id-ID"/>
        </a:p>
      </dgm:t>
    </dgm:pt>
  </dgm:ptLst>
  <dgm:cxnLst>
    <dgm:cxn modelId="{25F79D4A-007F-42F7-B652-34A744E7A262}" type="presOf" srcId="{BBFF1CD7-A558-4097-8F8F-EE8E20E397E8}" destId="{2A58B956-6BD3-4E35-BA9B-67F43737DFB0}" srcOrd="0" destOrd="0" presId="urn:microsoft.com/office/officeart/2005/8/layout/hChevron3"/>
    <dgm:cxn modelId="{173A56A9-A807-4020-B308-6380E10A6FDD}" srcId="{34BACF4C-8461-4C27-97D2-57084D442F97}" destId="{BBFF1CD7-A558-4097-8F8F-EE8E20E397E8}" srcOrd="0" destOrd="0" parTransId="{165A7BC6-6FAD-48F0-8A30-96A7E9E24D75}" sibTransId="{9120BA13-D6B5-4A93-84B0-48F1F6F3241D}"/>
    <dgm:cxn modelId="{FD2554BB-6F57-4AF4-A705-A1B189CB6F86}" type="presOf" srcId="{35FAAC87-72BA-4D1C-9BC5-EB46DC21B8A8}" destId="{58B4608D-DB9E-42D9-B161-BB0A0B9A8645}" srcOrd="0" destOrd="0" presId="urn:microsoft.com/office/officeart/2005/8/layout/hChevron3"/>
    <dgm:cxn modelId="{406D8A96-B91C-4D32-928F-1B07A289AA2C}" srcId="{34BACF4C-8461-4C27-97D2-57084D442F97}" destId="{35FAAC87-72BA-4D1C-9BC5-EB46DC21B8A8}" srcOrd="1" destOrd="0" parTransId="{99B58482-D00C-4DDF-879E-C9014C512048}" sibTransId="{02E9FBFC-E54E-4D9A-98C6-7E06AAB548CF}"/>
    <dgm:cxn modelId="{E807C849-FD51-4EDB-BF26-A818F41C001C}" type="presOf" srcId="{34BACF4C-8461-4C27-97D2-57084D442F97}" destId="{520D6BB9-A4DC-47C3-88CB-1DABD89A472D}" srcOrd="0" destOrd="0" presId="urn:microsoft.com/office/officeart/2005/8/layout/hChevron3"/>
    <dgm:cxn modelId="{766FA7B5-460C-4EC3-8837-390B490FC2BC}" type="presParOf" srcId="{520D6BB9-A4DC-47C3-88CB-1DABD89A472D}" destId="{2A58B956-6BD3-4E35-BA9B-67F43737DFB0}" srcOrd="0" destOrd="0" presId="urn:microsoft.com/office/officeart/2005/8/layout/hChevron3"/>
    <dgm:cxn modelId="{41EEAF1F-5079-49C6-8722-04A9C1DAF303}" type="presParOf" srcId="{520D6BB9-A4DC-47C3-88CB-1DABD89A472D}" destId="{D9E3FAFE-BA0E-4524-950B-A347432F93B9}" srcOrd="1" destOrd="0" presId="urn:microsoft.com/office/officeart/2005/8/layout/hChevron3"/>
    <dgm:cxn modelId="{D0E22876-451A-44AF-A1C7-9E0AFB1D81B0}" type="presParOf" srcId="{520D6BB9-A4DC-47C3-88CB-1DABD89A472D}" destId="{58B4608D-DB9E-42D9-B161-BB0A0B9A8645}"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6247CD1-F362-4262-8AE0-3366C267637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D"/>
        </a:p>
      </dgm:t>
    </dgm:pt>
    <dgm:pt modelId="{F4E582D7-710D-4850-B9FB-D98F5E161928}">
      <dgm:prSet phldrT="[Text]"/>
      <dgm:spPr/>
      <dgm:t>
        <a:bodyPr/>
        <a:lstStyle/>
        <a:p>
          <a:r>
            <a:rPr lang="en-US" dirty="0" err="1" smtClean="0"/>
            <a:t>Tingkatkan</a:t>
          </a:r>
          <a:r>
            <a:rPr lang="en-US" dirty="0" smtClean="0"/>
            <a:t> </a:t>
          </a:r>
          <a:r>
            <a:rPr lang="en-US" dirty="0" err="1" smtClean="0"/>
            <a:t>akses</a:t>
          </a:r>
          <a:r>
            <a:rPr lang="en-US" dirty="0" smtClean="0"/>
            <a:t> k</a:t>
          </a:r>
          <a:r>
            <a:rPr lang="id-ID" dirty="0" smtClean="0"/>
            <a:t>esehatan untuk menurunkan Angka Kematian Ibu dan stunting</a:t>
          </a:r>
          <a:endParaRPr lang="en-ID" dirty="0"/>
        </a:p>
      </dgm:t>
    </dgm:pt>
    <dgm:pt modelId="{434724FF-8C52-4262-9AFE-051EB141B6D6}" type="parTrans" cxnId="{B3A047DB-8EB7-4AF1-8565-A6C954D6F149}">
      <dgm:prSet/>
      <dgm:spPr/>
      <dgm:t>
        <a:bodyPr/>
        <a:lstStyle/>
        <a:p>
          <a:endParaRPr lang="en-ID"/>
        </a:p>
      </dgm:t>
    </dgm:pt>
    <dgm:pt modelId="{456BED7E-785C-4D95-903F-8D620ABC8468}" type="sibTrans" cxnId="{B3A047DB-8EB7-4AF1-8565-A6C954D6F149}">
      <dgm:prSet/>
      <dgm:spPr/>
      <dgm:t>
        <a:bodyPr/>
        <a:lstStyle/>
        <a:p>
          <a:endParaRPr lang="en-ID"/>
        </a:p>
      </dgm:t>
    </dgm:pt>
    <dgm:pt modelId="{AD3C9A40-EDFB-4EA8-B5C0-B3CC1350C41F}">
      <dgm:prSet phldrT="[Text]"/>
      <dgm:spPr/>
      <dgm:t>
        <a:bodyPr/>
        <a:lstStyle/>
        <a:p>
          <a:r>
            <a:rPr lang="en-US" dirty="0" smtClean="0"/>
            <a:t>A</a:t>
          </a:r>
          <a:r>
            <a:rPr lang="id-ID" dirty="0" smtClean="0"/>
            <a:t>kses kesehatan ibu mengandung &amp; mengasuh anak untuk optimalisasi pertumbuhan &amp; perkembangan 1000 HPK</a:t>
          </a:r>
          <a:endParaRPr lang="en-ID" dirty="0"/>
        </a:p>
      </dgm:t>
    </dgm:pt>
    <dgm:pt modelId="{A13E1DD7-78DD-49BE-8D29-E4596F3D5270}" type="parTrans" cxnId="{BC5776C2-DB61-41C6-899F-F4FD6A1295B8}">
      <dgm:prSet/>
      <dgm:spPr/>
      <dgm:t>
        <a:bodyPr/>
        <a:lstStyle/>
        <a:p>
          <a:endParaRPr lang="en-ID"/>
        </a:p>
      </dgm:t>
    </dgm:pt>
    <dgm:pt modelId="{D0977D07-89E9-4111-995B-5E577DEEC2F6}" type="sibTrans" cxnId="{BC5776C2-DB61-41C6-899F-F4FD6A1295B8}">
      <dgm:prSet/>
      <dgm:spPr/>
      <dgm:t>
        <a:bodyPr/>
        <a:lstStyle/>
        <a:p>
          <a:endParaRPr lang="en-ID"/>
        </a:p>
      </dgm:t>
    </dgm:pt>
    <dgm:pt modelId="{01EDA21C-4267-45DD-9092-3DD39967C151}">
      <dgm:prSet/>
      <dgm:spPr/>
      <dgm:t>
        <a:bodyPr/>
        <a:lstStyle/>
        <a:p>
          <a:r>
            <a:rPr lang="id-ID" dirty="0" smtClean="0"/>
            <a:t>BPJS Kesehatan yang melindungi perempuan </a:t>
          </a:r>
          <a:endParaRPr lang="en-ID" dirty="0"/>
        </a:p>
      </dgm:t>
    </dgm:pt>
    <dgm:pt modelId="{E5211F0C-DC46-47AB-93A9-D77F2860463F}" type="parTrans" cxnId="{FF0F3D5B-597D-4041-9CAE-DDA7661816BE}">
      <dgm:prSet/>
      <dgm:spPr/>
      <dgm:t>
        <a:bodyPr/>
        <a:lstStyle/>
        <a:p>
          <a:endParaRPr lang="id-ID"/>
        </a:p>
      </dgm:t>
    </dgm:pt>
    <dgm:pt modelId="{6285BBF4-2E91-4278-A2EA-E681CD087581}" type="sibTrans" cxnId="{FF0F3D5B-597D-4041-9CAE-DDA7661816BE}">
      <dgm:prSet/>
      <dgm:spPr/>
      <dgm:t>
        <a:bodyPr/>
        <a:lstStyle/>
        <a:p>
          <a:endParaRPr lang="id-ID"/>
        </a:p>
      </dgm:t>
    </dgm:pt>
    <dgm:pt modelId="{A0DBB090-F57D-4F11-A05C-A01614DA4291}">
      <dgm:prSet/>
      <dgm:spPr/>
      <dgm:t>
        <a:bodyPr/>
        <a:lstStyle/>
        <a:p>
          <a:r>
            <a:rPr lang="id-ID" smtClean="0"/>
            <a:t>Akses</a:t>
          </a:r>
          <a:r>
            <a:rPr lang="id-ID" baseline="0" smtClean="0"/>
            <a:t> kesehatan mental perempuan</a:t>
          </a:r>
          <a:endParaRPr lang="id-ID" dirty="0"/>
        </a:p>
      </dgm:t>
    </dgm:pt>
    <dgm:pt modelId="{89F37CBF-2B0E-4D5B-A8AE-3C2B7B30ED32}" type="parTrans" cxnId="{4679E771-0ACE-4BE2-8BFB-033F0CB06B57}">
      <dgm:prSet/>
      <dgm:spPr/>
      <dgm:t>
        <a:bodyPr/>
        <a:lstStyle/>
        <a:p>
          <a:endParaRPr lang="id-ID"/>
        </a:p>
      </dgm:t>
    </dgm:pt>
    <dgm:pt modelId="{7557AEB5-680C-47D7-ABDF-C2F1411AC555}" type="sibTrans" cxnId="{4679E771-0ACE-4BE2-8BFB-033F0CB06B57}">
      <dgm:prSet/>
      <dgm:spPr/>
      <dgm:t>
        <a:bodyPr/>
        <a:lstStyle/>
        <a:p>
          <a:endParaRPr lang="id-ID"/>
        </a:p>
      </dgm:t>
    </dgm:pt>
    <dgm:pt modelId="{088B8BAF-A902-4329-95E1-C8A73F88F3D1}" type="pres">
      <dgm:prSet presAssocID="{A6247CD1-F362-4262-8AE0-3366C2676374}" presName="diagram" presStyleCnt="0">
        <dgm:presLayoutVars>
          <dgm:dir/>
          <dgm:resizeHandles val="exact"/>
        </dgm:presLayoutVars>
      </dgm:prSet>
      <dgm:spPr/>
      <dgm:t>
        <a:bodyPr/>
        <a:lstStyle/>
        <a:p>
          <a:endParaRPr lang="id-ID"/>
        </a:p>
      </dgm:t>
    </dgm:pt>
    <dgm:pt modelId="{88BA443D-085E-437C-9F5D-7687637734BB}" type="pres">
      <dgm:prSet presAssocID="{F4E582D7-710D-4850-B9FB-D98F5E161928}" presName="node" presStyleLbl="node1" presStyleIdx="0" presStyleCnt="4">
        <dgm:presLayoutVars>
          <dgm:bulletEnabled val="1"/>
        </dgm:presLayoutVars>
      </dgm:prSet>
      <dgm:spPr/>
      <dgm:t>
        <a:bodyPr/>
        <a:lstStyle/>
        <a:p>
          <a:endParaRPr lang="id-ID"/>
        </a:p>
      </dgm:t>
    </dgm:pt>
    <dgm:pt modelId="{5A9C4F80-0391-4FE9-AA64-E370CC84BD12}" type="pres">
      <dgm:prSet presAssocID="{456BED7E-785C-4D95-903F-8D620ABC8468}" presName="sibTrans" presStyleCnt="0"/>
      <dgm:spPr/>
    </dgm:pt>
    <dgm:pt modelId="{652C33ED-9EF2-487A-B591-244E16B5ADEB}" type="pres">
      <dgm:prSet presAssocID="{AD3C9A40-EDFB-4EA8-B5C0-B3CC1350C41F}" presName="node" presStyleLbl="node1" presStyleIdx="1" presStyleCnt="4">
        <dgm:presLayoutVars>
          <dgm:bulletEnabled val="1"/>
        </dgm:presLayoutVars>
      </dgm:prSet>
      <dgm:spPr/>
      <dgm:t>
        <a:bodyPr/>
        <a:lstStyle/>
        <a:p>
          <a:endParaRPr lang="id-ID"/>
        </a:p>
      </dgm:t>
    </dgm:pt>
    <dgm:pt modelId="{BCDF69F2-F5E7-4B1C-A7FD-89114BC79FD5}" type="pres">
      <dgm:prSet presAssocID="{D0977D07-89E9-4111-995B-5E577DEEC2F6}" presName="sibTrans" presStyleCnt="0"/>
      <dgm:spPr/>
    </dgm:pt>
    <dgm:pt modelId="{02191D92-77AD-4C83-A4ED-7EB8A3A650E1}" type="pres">
      <dgm:prSet presAssocID="{A0DBB090-F57D-4F11-A05C-A01614DA4291}" presName="node" presStyleLbl="node1" presStyleIdx="2" presStyleCnt="4">
        <dgm:presLayoutVars>
          <dgm:bulletEnabled val="1"/>
        </dgm:presLayoutVars>
      </dgm:prSet>
      <dgm:spPr/>
    </dgm:pt>
    <dgm:pt modelId="{1D397EB3-8FBB-4249-BCD6-5031DE458F92}" type="pres">
      <dgm:prSet presAssocID="{7557AEB5-680C-47D7-ABDF-C2F1411AC555}" presName="sibTrans" presStyleCnt="0"/>
      <dgm:spPr/>
    </dgm:pt>
    <dgm:pt modelId="{E3B1DEDD-A08D-437A-B7C3-30AC03C686AD}" type="pres">
      <dgm:prSet presAssocID="{01EDA21C-4267-45DD-9092-3DD39967C151}" presName="node" presStyleLbl="node1" presStyleIdx="3" presStyleCnt="4">
        <dgm:presLayoutVars>
          <dgm:bulletEnabled val="1"/>
        </dgm:presLayoutVars>
      </dgm:prSet>
      <dgm:spPr/>
    </dgm:pt>
  </dgm:ptLst>
  <dgm:cxnLst>
    <dgm:cxn modelId="{FF0F3D5B-597D-4041-9CAE-DDA7661816BE}" srcId="{A6247CD1-F362-4262-8AE0-3366C2676374}" destId="{01EDA21C-4267-45DD-9092-3DD39967C151}" srcOrd="3" destOrd="0" parTransId="{E5211F0C-DC46-47AB-93A9-D77F2860463F}" sibTransId="{6285BBF4-2E91-4278-A2EA-E681CD087581}"/>
    <dgm:cxn modelId="{D2DC7B41-C4E7-4451-BDD0-35055664EB57}" type="presOf" srcId="{F4E582D7-710D-4850-B9FB-D98F5E161928}" destId="{88BA443D-085E-437C-9F5D-7687637734BB}" srcOrd="0" destOrd="0" presId="urn:microsoft.com/office/officeart/2005/8/layout/default"/>
    <dgm:cxn modelId="{B3A047DB-8EB7-4AF1-8565-A6C954D6F149}" srcId="{A6247CD1-F362-4262-8AE0-3366C2676374}" destId="{F4E582D7-710D-4850-B9FB-D98F5E161928}" srcOrd="0" destOrd="0" parTransId="{434724FF-8C52-4262-9AFE-051EB141B6D6}" sibTransId="{456BED7E-785C-4D95-903F-8D620ABC8468}"/>
    <dgm:cxn modelId="{BC5776C2-DB61-41C6-899F-F4FD6A1295B8}" srcId="{A6247CD1-F362-4262-8AE0-3366C2676374}" destId="{AD3C9A40-EDFB-4EA8-B5C0-B3CC1350C41F}" srcOrd="1" destOrd="0" parTransId="{A13E1DD7-78DD-49BE-8D29-E4596F3D5270}" sibTransId="{D0977D07-89E9-4111-995B-5E577DEEC2F6}"/>
    <dgm:cxn modelId="{4679E771-0ACE-4BE2-8BFB-033F0CB06B57}" srcId="{A6247CD1-F362-4262-8AE0-3366C2676374}" destId="{A0DBB090-F57D-4F11-A05C-A01614DA4291}" srcOrd="2" destOrd="0" parTransId="{89F37CBF-2B0E-4D5B-A8AE-3C2B7B30ED32}" sibTransId="{7557AEB5-680C-47D7-ABDF-C2F1411AC555}"/>
    <dgm:cxn modelId="{3CDE727D-E65C-49C4-881C-259C481F19E5}" type="presOf" srcId="{A0DBB090-F57D-4F11-A05C-A01614DA4291}" destId="{02191D92-77AD-4C83-A4ED-7EB8A3A650E1}" srcOrd="0" destOrd="0" presId="urn:microsoft.com/office/officeart/2005/8/layout/default"/>
    <dgm:cxn modelId="{5FCFBFA9-88C8-40AA-8F83-E879517A1DC8}" type="presOf" srcId="{01EDA21C-4267-45DD-9092-3DD39967C151}" destId="{E3B1DEDD-A08D-437A-B7C3-30AC03C686AD}" srcOrd="0" destOrd="0" presId="urn:microsoft.com/office/officeart/2005/8/layout/default"/>
    <dgm:cxn modelId="{34B21959-1C24-49B0-8C31-E265ED51D481}" type="presOf" srcId="{A6247CD1-F362-4262-8AE0-3366C2676374}" destId="{088B8BAF-A902-4329-95E1-C8A73F88F3D1}" srcOrd="0" destOrd="0" presId="urn:microsoft.com/office/officeart/2005/8/layout/default"/>
    <dgm:cxn modelId="{E4056E43-364D-4B06-99F2-59AD2B9EC3CD}" type="presOf" srcId="{AD3C9A40-EDFB-4EA8-B5C0-B3CC1350C41F}" destId="{652C33ED-9EF2-487A-B591-244E16B5ADEB}" srcOrd="0" destOrd="0" presId="urn:microsoft.com/office/officeart/2005/8/layout/default"/>
    <dgm:cxn modelId="{AA29465F-2C23-4EB6-82EE-280ECB50A25B}" type="presParOf" srcId="{088B8BAF-A902-4329-95E1-C8A73F88F3D1}" destId="{88BA443D-085E-437C-9F5D-7687637734BB}" srcOrd="0" destOrd="0" presId="urn:microsoft.com/office/officeart/2005/8/layout/default"/>
    <dgm:cxn modelId="{F4E5AFE2-A23A-4347-8DC8-9E76DEA6E75D}" type="presParOf" srcId="{088B8BAF-A902-4329-95E1-C8A73F88F3D1}" destId="{5A9C4F80-0391-4FE9-AA64-E370CC84BD12}" srcOrd="1" destOrd="0" presId="urn:microsoft.com/office/officeart/2005/8/layout/default"/>
    <dgm:cxn modelId="{AF8FD6BB-1FAA-4A19-9EBD-BF0D984326D9}" type="presParOf" srcId="{088B8BAF-A902-4329-95E1-C8A73F88F3D1}" destId="{652C33ED-9EF2-487A-B591-244E16B5ADEB}" srcOrd="2" destOrd="0" presId="urn:microsoft.com/office/officeart/2005/8/layout/default"/>
    <dgm:cxn modelId="{AA006576-00E6-45EE-A79B-54954B8E240F}" type="presParOf" srcId="{088B8BAF-A902-4329-95E1-C8A73F88F3D1}" destId="{BCDF69F2-F5E7-4B1C-A7FD-89114BC79FD5}" srcOrd="3" destOrd="0" presId="urn:microsoft.com/office/officeart/2005/8/layout/default"/>
    <dgm:cxn modelId="{948636E0-A980-4DB0-80F2-7BA4CCB22B66}" type="presParOf" srcId="{088B8BAF-A902-4329-95E1-C8A73F88F3D1}" destId="{02191D92-77AD-4C83-A4ED-7EB8A3A650E1}" srcOrd="4" destOrd="0" presId="urn:microsoft.com/office/officeart/2005/8/layout/default"/>
    <dgm:cxn modelId="{6DE7F66F-E734-4F44-AFE8-39254DB40B5E}" type="presParOf" srcId="{088B8BAF-A902-4329-95E1-C8A73F88F3D1}" destId="{1D397EB3-8FBB-4249-BCD6-5031DE458F92}" srcOrd="5" destOrd="0" presId="urn:microsoft.com/office/officeart/2005/8/layout/default"/>
    <dgm:cxn modelId="{7EDABDBE-B989-4198-9D59-7FF88C83EBDA}" type="presParOf" srcId="{088B8BAF-A902-4329-95E1-C8A73F88F3D1}" destId="{E3B1DEDD-A08D-437A-B7C3-30AC03C686AD}"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329699-7FC5-40F6-BA9E-BC222434BE9E}" type="doc">
      <dgm:prSet loTypeId="urn:microsoft.com/office/officeart/2008/layout/HexagonCluster" loCatId="relationship" qsTypeId="urn:microsoft.com/office/officeart/2005/8/quickstyle/simple1" qsCatId="simple" csTypeId="urn:microsoft.com/office/officeart/2005/8/colors/accent1_2" csCatId="accent1" phldr="1"/>
      <dgm:spPr/>
      <dgm:t>
        <a:bodyPr/>
        <a:lstStyle/>
        <a:p>
          <a:endParaRPr lang="en-ID"/>
        </a:p>
      </dgm:t>
    </dgm:pt>
    <dgm:pt modelId="{657088A2-0959-444D-A5D9-F8F922686490}">
      <dgm:prSet phldrT="[Text]"/>
      <dgm:spPr/>
      <dgm:t>
        <a:bodyPr/>
        <a:lstStyle/>
        <a:p>
          <a:r>
            <a:rPr lang="en-US" dirty="0" err="1"/>
            <a:t>Untuk</a:t>
          </a:r>
          <a:r>
            <a:rPr lang="en-US" dirty="0"/>
            <a:t> Masyarakat</a:t>
          </a:r>
          <a:endParaRPr lang="en-ID" dirty="0"/>
        </a:p>
      </dgm:t>
    </dgm:pt>
    <dgm:pt modelId="{DA7A52FB-0BDD-4FE7-8A2C-7FDE203F023F}" type="parTrans" cxnId="{56BB1FF1-09D0-4F07-B3CB-D8EF1E3E1822}">
      <dgm:prSet/>
      <dgm:spPr/>
      <dgm:t>
        <a:bodyPr/>
        <a:lstStyle/>
        <a:p>
          <a:endParaRPr lang="en-ID"/>
        </a:p>
      </dgm:t>
    </dgm:pt>
    <dgm:pt modelId="{C1018350-68EC-48E0-93C1-A27B2730B950}" type="sibTrans" cxnId="{56BB1FF1-09D0-4F07-B3CB-D8EF1E3E1822}">
      <dgm:prSet/>
      <dgm:spPr/>
      <dgm:t>
        <a:bodyPr/>
        <a:lstStyle/>
        <a:p>
          <a:endParaRPr lang="en-ID"/>
        </a:p>
      </dgm:t>
    </dgm:pt>
    <dgm:pt modelId="{A41B75CF-2DEC-4DC0-87F5-7E596A1777F7}">
      <dgm:prSet phldrT="[Text]"/>
      <dgm:spPr/>
      <dgm:t>
        <a:bodyPr/>
        <a:lstStyle/>
        <a:p>
          <a:r>
            <a:rPr lang="en-US" dirty="0" err="1"/>
            <a:t>Untuk</a:t>
          </a:r>
          <a:r>
            <a:rPr lang="en-US" dirty="0"/>
            <a:t> </a:t>
          </a:r>
          <a:r>
            <a:rPr lang="en-US" dirty="0" err="1"/>
            <a:t>Pemerintah</a:t>
          </a:r>
          <a:endParaRPr lang="en-ID" dirty="0"/>
        </a:p>
      </dgm:t>
    </dgm:pt>
    <dgm:pt modelId="{40AC4B0E-3956-4982-9E20-DA13B047CCB0}" type="parTrans" cxnId="{FAEC4CFE-30AA-4EFE-9677-DE8CECFBFF22}">
      <dgm:prSet/>
      <dgm:spPr/>
      <dgm:t>
        <a:bodyPr/>
        <a:lstStyle/>
        <a:p>
          <a:endParaRPr lang="en-ID"/>
        </a:p>
      </dgm:t>
    </dgm:pt>
    <dgm:pt modelId="{24E16709-CBEE-48D6-B091-44A37DAECDCE}" type="sibTrans" cxnId="{FAEC4CFE-30AA-4EFE-9677-DE8CECFBFF22}">
      <dgm:prSet/>
      <dgm:spPr/>
      <dgm:t>
        <a:bodyPr/>
        <a:lstStyle/>
        <a:p>
          <a:endParaRPr lang="en-ID"/>
        </a:p>
      </dgm:t>
    </dgm:pt>
    <dgm:pt modelId="{EC2F1DF7-AFF2-4630-BAFA-0AD7EA4BC201}">
      <dgm:prSet phldrT="[Text]"/>
      <dgm:spPr/>
      <dgm:t>
        <a:bodyPr/>
        <a:lstStyle/>
        <a:p>
          <a:r>
            <a:rPr lang="en-US" dirty="0" err="1"/>
            <a:t>Untuk</a:t>
          </a:r>
          <a:r>
            <a:rPr lang="en-US" dirty="0"/>
            <a:t> </a:t>
          </a:r>
          <a:r>
            <a:rPr lang="en-US" dirty="0" err="1"/>
            <a:t>Nasdem</a:t>
          </a:r>
          <a:endParaRPr lang="en-ID" dirty="0"/>
        </a:p>
      </dgm:t>
    </dgm:pt>
    <dgm:pt modelId="{F08A6134-4BA8-4177-BC45-CDD5DFD4CFEC}" type="parTrans" cxnId="{80168DBB-A25A-4BF8-866C-CD5A877885BE}">
      <dgm:prSet/>
      <dgm:spPr/>
      <dgm:t>
        <a:bodyPr/>
        <a:lstStyle/>
        <a:p>
          <a:endParaRPr lang="en-ID"/>
        </a:p>
      </dgm:t>
    </dgm:pt>
    <dgm:pt modelId="{0E6168BA-3D56-4EE2-BF4D-CA16E89328C4}" type="sibTrans" cxnId="{80168DBB-A25A-4BF8-866C-CD5A877885BE}">
      <dgm:prSet/>
      <dgm:spPr/>
      <dgm:t>
        <a:bodyPr/>
        <a:lstStyle/>
        <a:p>
          <a:endParaRPr lang="en-ID"/>
        </a:p>
      </dgm:t>
    </dgm:pt>
    <dgm:pt modelId="{C086607E-4718-4697-A490-3600DC9F0161}" type="pres">
      <dgm:prSet presAssocID="{AC329699-7FC5-40F6-BA9E-BC222434BE9E}" presName="Name0" presStyleCnt="0">
        <dgm:presLayoutVars>
          <dgm:chMax val="21"/>
          <dgm:chPref val="21"/>
        </dgm:presLayoutVars>
      </dgm:prSet>
      <dgm:spPr/>
      <dgm:t>
        <a:bodyPr/>
        <a:lstStyle/>
        <a:p>
          <a:endParaRPr lang="id-ID"/>
        </a:p>
      </dgm:t>
    </dgm:pt>
    <dgm:pt modelId="{38B9C0D4-546C-4F1D-A652-A23655A52D5F}" type="pres">
      <dgm:prSet presAssocID="{657088A2-0959-444D-A5D9-F8F922686490}" presName="text1" presStyleCnt="0"/>
      <dgm:spPr/>
    </dgm:pt>
    <dgm:pt modelId="{81D493C5-70ED-4A4E-ADB6-61484819621B}" type="pres">
      <dgm:prSet presAssocID="{657088A2-0959-444D-A5D9-F8F922686490}" presName="textRepeatNode" presStyleLbl="alignNode1" presStyleIdx="0" presStyleCnt="3">
        <dgm:presLayoutVars>
          <dgm:chMax val="0"/>
          <dgm:chPref val="0"/>
          <dgm:bulletEnabled val="1"/>
        </dgm:presLayoutVars>
      </dgm:prSet>
      <dgm:spPr/>
      <dgm:t>
        <a:bodyPr/>
        <a:lstStyle/>
        <a:p>
          <a:endParaRPr lang="id-ID"/>
        </a:p>
      </dgm:t>
    </dgm:pt>
    <dgm:pt modelId="{630EFE73-5FA9-4111-825C-3508C32D5D19}" type="pres">
      <dgm:prSet presAssocID="{657088A2-0959-444D-A5D9-F8F922686490}" presName="textaccent1" presStyleCnt="0"/>
      <dgm:spPr/>
    </dgm:pt>
    <dgm:pt modelId="{73941A53-FE1F-42CA-942F-DC68E1250DCC}" type="pres">
      <dgm:prSet presAssocID="{657088A2-0959-444D-A5D9-F8F922686490}" presName="accentRepeatNode" presStyleLbl="solidAlignAcc1" presStyleIdx="0" presStyleCnt="6"/>
      <dgm:spPr/>
    </dgm:pt>
    <dgm:pt modelId="{BC7E5E59-5533-45AF-8FCD-DA0B076CE69B}" type="pres">
      <dgm:prSet presAssocID="{C1018350-68EC-48E0-93C1-A27B2730B950}" presName="image1" presStyleCnt="0"/>
      <dgm:spPr/>
    </dgm:pt>
    <dgm:pt modelId="{DA8F6DD2-F0A3-4BD2-85B6-6E76FCD6A8C6}" type="pres">
      <dgm:prSet presAssocID="{C1018350-68EC-48E0-93C1-A27B2730B950}" presName="imageRepeatNode" presStyleLbl="alignAcc1" presStyleIdx="0" presStyleCnt="3"/>
      <dgm:spPr/>
      <dgm:t>
        <a:bodyPr/>
        <a:lstStyle/>
        <a:p>
          <a:endParaRPr lang="id-ID"/>
        </a:p>
      </dgm:t>
    </dgm:pt>
    <dgm:pt modelId="{270FDCFA-C8CA-4945-BEE8-7A431FE281C0}" type="pres">
      <dgm:prSet presAssocID="{C1018350-68EC-48E0-93C1-A27B2730B950}" presName="imageaccent1" presStyleCnt="0"/>
      <dgm:spPr/>
    </dgm:pt>
    <dgm:pt modelId="{B946808A-6692-4A19-93D2-92CE13188496}" type="pres">
      <dgm:prSet presAssocID="{C1018350-68EC-48E0-93C1-A27B2730B950}" presName="accentRepeatNode" presStyleLbl="solidAlignAcc1" presStyleIdx="1" presStyleCnt="6"/>
      <dgm:spPr/>
    </dgm:pt>
    <dgm:pt modelId="{F999B4C9-C2AA-4AFF-942D-64079DD89EDB}" type="pres">
      <dgm:prSet presAssocID="{A41B75CF-2DEC-4DC0-87F5-7E596A1777F7}" presName="text2" presStyleCnt="0"/>
      <dgm:spPr/>
    </dgm:pt>
    <dgm:pt modelId="{51086FD4-556E-47FD-B2D3-D253DE0DD4F3}" type="pres">
      <dgm:prSet presAssocID="{A41B75CF-2DEC-4DC0-87F5-7E596A1777F7}" presName="textRepeatNode" presStyleLbl="alignNode1" presStyleIdx="1" presStyleCnt="3">
        <dgm:presLayoutVars>
          <dgm:chMax val="0"/>
          <dgm:chPref val="0"/>
          <dgm:bulletEnabled val="1"/>
        </dgm:presLayoutVars>
      </dgm:prSet>
      <dgm:spPr/>
      <dgm:t>
        <a:bodyPr/>
        <a:lstStyle/>
        <a:p>
          <a:endParaRPr lang="id-ID"/>
        </a:p>
      </dgm:t>
    </dgm:pt>
    <dgm:pt modelId="{C9FBC11C-3364-4B14-A440-266B65DF61AD}" type="pres">
      <dgm:prSet presAssocID="{A41B75CF-2DEC-4DC0-87F5-7E596A1777F7}" presName="textaccent2" presStyleCnt="0"/>
      <dgm:spPr/>
    </dgm:pt>
    <dgm:pt modelId="{2DD51D3F-C367-49AC-9989-BE19ED920C64}" type="pres">
      <dgm:prSet presAssocID="{A41B75CF-2DEC-4DC0-87F5-7E596A1777F7}" presName="accentRepeatNode" presStyleLbl="solidAlignAcc1" presStyleIdx="2" presStyleCnt="6"/>
      <dgm:spPr/>
    </dgm:pt>
    <dgm:pt modelId="{E705E34B-F88A-45F6-AB66-8ACB3980EADE}" type="pres">
      <dgm:prSet presAssocID="{24E16709-CBEE-48D6-B091-44A37DAECDCE}" presName="image2" presStyleCnt="0"/>
      <dgm:spPr/>
    </dgm:pt>
    <dgm:pt modelId="{140BA181-C0C8-4A1A-B967-180F1EBE13B2}" type="pres">
      <dgm:prSet presAssocID="{24E16709-CBEE-48D6-B091-44A37DAECDCE}" presName="imageRepeatNode" presStyleLbl="alignAcc1" presStyleIdx="1" presStyleCnt="3"/>
      <dgm:spPr/>
      <dgm:t>
        <a:bodyPr/>
        <a:lstStyle/>
        <a:p>
          <a:endParaRPr lang="id-ID"/>
        </a:p>
      </dgm:t>
    </dgm:pt>
    <dgm:pt modelId="{1B7B6955-8D7B-4112-A456-7BA0F7C46626}" type="pres">
      <dgm:prSet presAssocID="{24E16709-CBEE-48D6-B091-44A37DAECDCE}" presName="imageaccent2" presStyleCnt="0"/>
      <dgm:spPr/>
    </dgm:pt>
    <dgm:pt modelId="{6493701B-D9EE-4195-8C2A-253AB965513C}" type="pres">
      <dgm:prSet presAssocID="{24E16709-CBEE-48D6-B091-44A37DAECDCE}" presName="accentRepeatNode" presStyleLbl="solidAlignAcc1" presStyleIdx="3" presStyleCnt="6"/>
      <dgm:spPr/>
    </dgm:pt>
    <dgm:pt modelId="{C239299E-7B38-413F-A1B2-00CA44E62DAC}" type="pres">
      <dgm:prSet presAssocID="{EC2F1DF7-AFF2-4630-BAFA-0AD7EA4BC201}" presName="text3" presStyleCnt="0"/>
      <dgm:spPr/>
    </dgm:pt>
    <dgm:pt modelId="{431E9933-C6A0-481B-B630-02DF1B1F19A2}" type="pres">
      <dgm:prSet presAssocID="{EC2F1DF7-AFF2-4630-BAFA-0AD7EA4BC201}" presName="textRepeatNode" presStyleLbl="alignNode1" presStyleIdx="2" presStyleCnt="3">
        <dgm:presLayoutVars>
          <dgm:chMax val="0"/>
          <dgm:chPref val="0"/>
          <dgm:bulletEnabled val="1"/>
        </dgm:presLayoutVars>
      </dgm:prSet>
      <dgm:spPr/>
      <dgm:t>
        <a:bodyPr/>
        <a:lstStyle/>
        <a:p>
          <a:endParaRPr lang="id-ID"/>
        </a:p>
      </dgm:t>
    </dgm:pt>
    <dgm:pt modelId="{A1448443-DD51-490E-BE6C-9390C6F95C78}" type="pres">
      <dgm:prSet presAssocID="{EC2F1DF7-AFF2-4630-BAFA-0AD7EA4BC201}" presName="textaccent3" presStyleCnt="0"/>
      <dgm:spPr/>
    </dgm:pt>
    <dgm:pt modelId="{110BFD06-B371-40AE-A09A-D418CE3B109F}" type="pres">
      <dgm:prSet presAssocID="{EC2F1DF7-AFF2-4630-BAFA-0AD7EA4BC201}" presName="accentRepeatNode" presStyleLbl="solidAlignAcc1" presStyleIdx="4" presStyleCnt="6"/>
      <dgm:spPr/>
    </dgm:pt>
    <dgm:pt modelId="{D9A56D53-B3BD-4C91-9429-DA53F0977B24}" type="pres">
      <dgm:prSet presAssocID="{0E6168BA-3D56-4EE2-BF4D-CA16E89328C4}" presName="image3" presStyleCnt="0"/>
      <dgm:spPr/>
    </dgm:pt>
    <dgm:pt modelId="{DE312773-AF26-4D91-BE2E-E34A47472163}" type="pres">
      <dgm:prSet presAssocID="{0E6168BA-3D56-4EE2-BF4D-CA16E89328C4}" presName="imageRepeatNode" presStyleLbl="alignAcc1" presStyleIdx="2" presStyleCnt="3"/>
      <dgm:spPr/>
      <dgm:t>
        <a:bodyPr/>
        <a:lstStyle/>
        <a:p>
          <a:endParaRPr lang="id-ID"/>
        </a:p>
      </dgm:t>
    </dgm:pt>
    <dgm:pt modelId="{6053290A-505B-4D60-A294-BA2FD9C689D1}" type="pres">
      <dgm:prSet presAssocID="{0E6168BA-3D56-4EE2-BF4D-CA16E89328C4}" presName="imageaccent3" presStyleCnt="0"/>
      <dgm:spPr/>
    </dgm:pt>
    <dgm:pt modelId="{E6E3DECC-C208-4D56-B18C-72F08C157D01}" type="pres">
      <dgm:prSet presAssocID="{0E6168BA-3D56-4EE2-BF4D-CA16E89328C4}" presName="accentRepeatNode" presStyleLbl="solidAlignAcc1" presStyleIdx="5" presStyleCnt="6"/>
      <dgm:spPr/>
    </dgm:pt>
  </dgm:ptLst>
  <dgm:cxnLst>
    <dgm:cxn modelId="{80168DBB-A25A-4BF8-866C-CD5A877885BE}" srcId="{AC329699-7FC5-40F6-BA9E-BC222434BE9E}" destId="{EC2F1DF7-AFF2-4630-BAFA-0AD7EA4BC201}" srcOrd="2" destOrd="0" parTransId="{F08A6134-4BA8-4177-BC45-CDD5DFD4CFEC}" sibTransId="{0E6168BA-3D56-4EE2-BF4D-CA16E89328C4}"/>
    <dgm:cxn modelId="{460913B1-43A7-4216-8510-BA318D6ECDC7}" type="presOf" srcId="{0E6168BA-3D56-4EE2-BF4D-CA16E89328C4}" destId="{DE312773-AF26-4D91-BE2E-E34A47472163}" srcOrd="0" destOrd="0" presId="urn:microsoft.com/office/officeart/2008/layout/HexagonCluster"/>
    <dgm:cxn modelId="{267DEFD0-DCC5-40C8-8A16-DD29D0849CE6}" type="presOf" srcId="{A41B75CF-2DEC-4DC0-87F5-7E596A1777F7}" destId="{51086FD4-556E-47FD-B2D3-D253DE0DD4F3}" srcOrd="0" destOrd="0" presId="urn:microsoft.com/office/officeart/2008/layout/HexagonCluster"/>
    <dgm:cxn modelId="{7313CD96-F1DF-4653-9882-D13E1FBB289E}" type="presOf" srcId="{657088A2-0959-444D-A5D9-F8F922686490}" destId="{81D493C5-70ED-4A4E-ADB6-61484819621B}" srcOrd="0" destOrd="0" presId="urn:microsoft.com/office/officeart/2008/layout/HexagonCluster"/>
    <dgm:cxn modelId="{56BB1FF1-09D0-4F07-B3CB-D8EF1E3E1822}" srcId="{AC329699-7FC5-40F6-BA9E-BC222434BE9E}" destId="{657088A2-0959-444D-A5D9-F8F922686490}" srcOrd="0" destOrd="0" parTransId="{DA7A52FB-0BDD-4FE7-8A2C-7FDE203F023F}" sibTransId="{C1018350-68EC-48E0-93C1-A27B2730B950}"/>
    <dgm:cxn modelId="{34F6FE35-A1A9-4CF9-9D5E-0B1A63B52783}" type="presOf" srcId="{AC329699-7FC5-40F6-BA9E-BC222434BE9E}" destId="{C086607E-4718-4697-A490-3600DC9F0161}" srcOrd="0" destOrd="0" presId="urn:microsoft.com/office/officeart/2008/layout/HexagonCluster"/>
    <dgm:cxn modelId="{1A9AD5DB-4748-4726-9554-8C800FD4D72A}" type="presOf" srcId="{EC2F1DF7-AFF2-4630-BAFA-0AD7EA4BC201}" destId="{431E9933-C6A0-481B-B630-02DF1B1F19A2}" srcOrd="0" destOrd="0" presId="urn:microsoft.com/office/officeart/2008/layout/HexagonCluster"/>
    <dgm:cxn modelId="{FAEC4CFE-30AA-4EFE-9677-DE8CECFBFF22}" srcId="{AC329699-7FC5-40F6-BA9E-BC222434BE9E}" destId="{A41B75CF-2DEC-4DC0-87F5-7E596A1777F7}" srcOrd="1" destOrd="0" parTransId="{40AC4B0E-3956-4982-9E20-DA13B047CCB0}" sibTransId="{24E16709-CBEE-48D6-B091-44A37DAECDCE}"/>
    <dgm:cxn modelId="{D657B833-0F87-4EED-9FE3-A3DB73D23903}" type="presOf" srcId="{24E16709-CBEE-48D6-B091-44A37DAECDCE}" destId="{140BA181-C0C8-4A1A-B967-180F1EBE13B2}" srcOrd="0" destOrd="0" presId="urn:microsoft.com/office/officeart/2008/layout/HexagonCluster"/>
    <dgm:cxn modelId="{F6A83772-405C-4E2F-AA69-9CF516541A5C}" type="presOf" srcId="{C1018350-68EC-48E0-93C1-A27B2730B950}" destId="{DA8F6DD2-F0A3-4BD2-85B6-6E76FCD6A8C6}" srcOrd="0" destOrd="0" presId="urn:microsoft.com/office/officeart/2008/layout/HexagonCluster"/>
    <dgm:cxn modelId="{BE9ADD70-D4D2-42CC-B109-1D5BB283C59D}" type="presParOf" srcId="{C086607E-4718-4697-A490-3600DC9F0161}" destId="{38B9C0D4-546C-4F1D-A652-A23655A52D5F}" srcOrd="0" destOrd="0" presId="urn:microsoft.com/office/officeart/2008/layout/HexagonCluster"/>
    <dgm:cxn modelId="{163E451F-CD47-4A3F-9C9B-E30C7A4AD9D6}" type="presParOf" srcId="{38B9C0D4-546C-4F1D-A652-A23655A52D5F}" destId="{81D493C5-70ED-4A4E-ADB6-61484819621B}" srcOrd="0" destOrd="0" presId="urn:microsoft.com/office/officeart/2008/layout/HexagonCluster"/>
    <dgm:cxn modelId="{5B345287-889E-4B4C-B1B3-E4585D792391}" type="presParOf" srcId="{C086607E-4718-4697-A490-3600DC9F0161}" destId="{630EFE73-5FA9-4111-825C-3508C32D5D19}" srcOrd="1" destOrd="0" presId="urn:microsoft.com/office/officeart/2008/layout/HexagonCluster"/>
    <dgm:cxn modelId="{1279610B-8F9D-43F3-8A64-C8C05870F2F7}" type="presParOf" srcId="{630EFE73-5FA9-4111-825C-3508C32D5D19}" destId="{73941A53-FE1F-42CA-942F-DC68E1250DCC}" srcOrd="0" destOrd="0" presId="urn:microsoft.com/office/officeart/2008/layout/HexagonCluster"/>
    <dgm:cxn modelId="{6245529D-D3D7-4334-B519-FDF95E5595F6}" type="presParOf" srcId="{C086607E-4718-4697-A490-3600DC9F0161}" destId="{BC7E5E59-5533-45AF-8FCD-DA0B076CE69B}" srcOrd="2" destOrd="0" presId="urn:microsoft.com/office/officeart/2008/layout/HexagonCluster"/>
    <dgm:cxn modelId="{0EA64C00-F777-4973-AFEE-865953B4B551}" type="presParOf" srcId="{BC7E5E59-5533-45AF-8FCD-DA0B076CE69B}" destId="{DA8F6DD2-F0A3-4BD2-85B6-6E76FCD6A8C6}" srcOrd="0" destOrd="0" presId="urn:microsoft.com/office/officeart/2008/layout/HexagonCluster"/>
    <dgm:cxn modelId="{53CC9F2A-D68F-401E-A2C2-1BA74FC0258E}" type="presParOf" srcId="{C086607E-4718-4697-A490-3600DC9F0161}" destId="{270FDCFA-C8CA-4945-BEE8-7A431FE281C0}" srcOrd="3" destOrd="0" presId="urn:microsoft.com/office/officeart/2008/layout/HexagonCluster"/>
    <dgm:cxn modelId="{A64C42FD-2786-479F-9BAC-272AA1BDA019}" type="presParOf" srcId="{270FDCFA-C8CA-4945-BEE8-7A431FE281C0}" destId="{B946808A-6692-4A19-93D2-92CE13188496}" srcOrd="0" destOrd="0" presId="urn:microsoft.com/office/officeart/2008/layout/HexagonCluster"/>
    <dgm:cxn modelId="{64D64CCC-72BA-4CDE-9029-D13E2519FD79}" type="presParOf" srcId="{C086607E-4718-4697-A490-3600DC9F0161}" destId="{F999B4C9-C2AA-4AFF-942D-64079DD89EDB}" srcOrd="4" destOrd="0" presId="urn:microsoft.com/office/officeart/2008/layout/HexagonCluster"/>
    <dgm:cxn modelId="{17BF49FC-1F5E-4331-AD0D-A4A06CFB8967}" type="presParOf" srcId="{F999B4C9-C2AA-4AFF-942D-64079DD89EDB}" destId="{51086FD4-556E-47FD-B2D3-D253DE0DD4F3}" srcOrd="0" destOrd="0" presId="urn:microsoft.com/office/officeart/2008/layout/HexagonCluster"/>
    <dgm:cxn modelId="{68E36483-B587-432C-88F6-8703563EE902}" type="presParOf" srcId="{C086607E-4718-4697-A490-3600DC9F0161}" destId="{C9FBC11C-3364-4B14-A440-266B65DF61AD}" srcOrd="5" destOrd="0" presId="urn:microsoft.com/office/officeart/2008/layout/HexagonCluster"/>
    <dgm:cxn modelId="{93B92573-5EED-4442-8E39-D0E2CA4F41CB}" type="presParOf" srcId="{C9FBC11C-3364-4B14-A440-266B65DF61AD}" destId="{2DD51D3F-C367-49AC-9989-BE19ED920C64}" srcOrd="0" destOrd="0" presId="urn:microsoft.com/office/officeart/2008/layout/HexagonCluster"/>
    <dgm:cxn modelId="{93F3817C-87D1-47DD-B062-ACF9054E91CD}" type="presParOf" srcId="{C086607E-4718-4697-A490-3600DC9F0161}" destId="{E705E34B-F88A-45F6-AB66-8ACB3980EADE}" srcOrd="6" destOrd="0" presId="urn:microsoft.com/office/officeart/2008/layout/HexagonCluster"/>
    <dgm:cxn modelId="{FEFAAEA8-2343-49C1-8CD5-7E74A7D58AA1}" type="presParOf" srcId="{E705E34B-F88A-45F6-AB66-8ACB3980EADE}" destId="{140BA181-C0C8-4A1A-B967-180F1EBE13B2}" srcOrd="0" destOrd="0" presId="urn:microsoft.com/office/officeart/2008/layout/HexagonCluster"/>
    <dgm:cxn modelId="{764F2860-88A4-4027-939B-19D8C0BD7826}" type="presParOf" srcId="{C086607E-4718-4697-A490-3600DC9F0161}" destId="{1B7B6955-8D7B-4112-A456-7BA0F7C46626}" srcOrd="7" destOrd="0" presId="urn:microsoft.com/office/officeart/2008/layout/HexagonCluster"/>
    <dgm:cxn modelId="{B60FEEA1-3453-4309-81FA-27E4B6B1CD1C}" type="presParOf" srcId="{1B7B6955-8D7B-4112-A456-7BA0F7C46626}" destId="{6493701B-D9EE-4195-8C2A-253AB965513C}" srcOrd="0" destOrd="0" presId="urn:microsoft.com/office/officeart/2008/layout/HexagonCluster"/>
    <dgm:cxn modelId="{F17EEB60-BA75-43BF-949C-58E05FC2B26E}" type="presParOf" srcId="{C086607E-4718-4697-A490-3600DC9F0161}" destId="{C239299E-7B38-413F-A1B2-00CA44E62DAC}" srcOrd="8" destOrd="0" presId="urn:microsoft.com/office/officeart/2008/layout/HexagonCluster"/>
    <dgm:cxn modelId="{4A1FB621-5F6A-4641-9D5F-D1F5E3623CDC}" type="presParOf" srcId="{C239299E-7B38-413F-A1B2-00CA44E62DAC}" destId="{431E9933-C6A0-481B-B630-02DF1B1F19A2}" srcOrd="0" destOrd="0" presId="urn:microsoft.com/office/officeart/2008/layout/HexagonCluster"/>
    <dgm:cxn modelId="{755CC8C6-C9D1-47AB-8237-C243DF0E33EF}" type="presParOf" srcId="{C086607E-4718-4697-A490-3600DC9F0161}" destId="{A1448443-DD51-490E-BE6C-9390C6F95C78}" srcOrd="9" destOrd="0" presId="urn:microsoft.com/office/officeart/2008/layout/HexagonCluster"/>
    <dgm:cxn modelId="{5A43DFD9-5CAE-4B59-88D2-68080F36750A}" type="presParOf" srcId="{A1448443-DD51-490E-BE6C-9390C6F95C78}" destId="{110BFD06-B371-40AE-A09A-D418CE3B109F}" srcOrd="0" destOrd="0" presId="urn:microsoft.com/office/officeart/2008/layout/HexagonCluster"/>
    <dgm:cxn modelId="{746608A5-4F0C-4ECC-8D9B-C5730336414C}" type="presParOf" srcId="{C086607E-4718-4697-A490-3600DC9F0161}" destId="{D9A56D53-B3BD-4C91-9429-DA53F0977B24}" srcOrd="10" destOrd="0" presId="urn:microsoft.com/office/officeart/2008/layout/HexagonCluster"/>
    <dgm:cxn modelId="{4CA03324-301C-4693-B939-8987446B164A}" type="presParOf" srcId="{D9A56D53-B3BD-4C91-9429-DA53F0977B24}" destId="{DE312773-AF26-4D91-BE2E-E34A47472163}" srcOrd="0" destOrd="0" presId="urn:microsoft.com/office/officeart/2008/layout/HexagonCluster"/>
    <dgm:cxn modelId="{A540E959-54BA-4BAE-9936-B214A45F1046}" type="presParOf" srcId="{C086607E-4718-4697-A490-3600DC9F0161}" destId="{6053290A-505B-4D60-A294-BA2FD9C689D1}" srcOrd="11" destOrd="0" presId="urn:microsoft.com/office/officeart/2008/layout/HexagonCluster"/>
    <dgm:cxn modelId="{A066BE4F-FAAD-4390-B7F5-7FCAC9EB800A}" type="presParOf" srcId="{6053290A-505B-4D60-A294-BA2FD9C689D1}" destId="{E6E3DECC-C208-4D56-B18C-72F08C157D01}" srcOrd="0" destOrd="0" presId="urn:microsoft.com/office/officeart/2008/layout/Hexagon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7F57F4-BAD1-4BFB-B5ED-E078A24CB1A9}">
      <dsp:nvSpPr>
        <dsp:cNvPr id="0" name=""/>
        <dsp:cNvSpPr/>
      </dsp:nvSpPr>
      <dsp:spPr>
        <a:xfrm rot="5400000">
          <a:off x="2653617" y="1383165"/>
          <a:ext cx="1236816" cy="1408072"/>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8982487-FC43-40A5-B1B4-DEE2E7F8027E}">
      <dsp:nvSpPr>
        <dsp:cNvPr id="0" name=""/>
        <dsp:cNvSpPr/>
      </dsp:nvSpPr>
      <dsp:spPr>
        <a:xfrm>
          <a:off x="2325936" y="12128"/>
          <a:ext cx="2082071" cy="145738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AKAR</a:t>
          </a:r>
          <a:endParaRPr lang="en-ID" sz="2600" kern="1200" dirty="0"/>
        </a:p>
      </dsp:txBody>
      <dsp:txXfrm>
        <a:off x="2397092" y="83284"/>
        <a:ext cx="1939759" cy="1315070"/>
      </dsp:txXfrm>
    </dsp:sp>
    <dsp:sp modelId="{0B9F6675-EB9C-4798-B673-9D0A9D61C8C6}">
      <dsp:nvSpPr>
        <dsp:cNvPr id="0" name=""/>
        <dsp:cNvSpPr/>
      </dsp:nvSpPr>
      <dsp:spPr>
        <a:xfrm>
          <a:off x="4408007" y="151123"/>
          <a:ext cx="1514300" cy="1177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err="1"/>
            <a:t>Budaya</a:t>
          </a:r>
          <a:r>
            <a:rPr lang="en-US" sz="2000" kern="1200" dirty="0"/>
            <a:t> </a:t>
          </a:r>
          <a:r>
            <a:rPr lang="en-US" sz="2000" kern="1200" dirty="0" err="1"/>
            <a:t>Patriarki</a:t>
          </a:r>
          <a:endParaRPr lang="en-ID" sz="2000" kern="1200" dirty="0"/>
        </a:p>
      </dsp:txBody>
      <dsp:txXfrm>
        <a:off x="4408007" y="151123"/>
        <a:ext cx="1514300" cy="1177920"/>
      </dsp:txXfrm>
    </dsp:sp>
    <dsp:sp modelId="{2AEEC174-8F27-4469-905A-5D272D7F05B1}">
      <dsp:nvSpPr>
        <dsp:cNvPr id="0" name=""/>
        <dsp:cNvSpPr/>
      </dsp:nvSpPr>
      <dsp:spPr>
        <a:xfrm>
          <a:off x="4052194" y="2266274"/>
          <a:ext cx="2082071" cy="1457382"/>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Peran Gender &amp; </a:t>
          </a:r>
          <a:r>
            <a:rPr lang="en-US" sz="2600" kern="1200" dirty="0" err="1"/>
            <a:t>Stereotipe</a:t>
          </a:r>
          <a:endParaRPr lang="en-ID" sz="2600" kern="1200" dirty="0"/>
        </a:p>
      </dsp:txBody>
      <dsp:txXfrm>
        <a:off x="4123350" y="2337430"/>
        <a:ext cx="1939759" cy="1315070"/>
      </dsp:txXfrm>
    </dsp:sp>
    <dsp:sp modelId="{6F648A29-19B2-4069-9CD5-B2F97804B99B}">
      <dsp:nvSpPr>
        <dsp:cNvPr id="0" name=""/>
        <dsp:cNvSpPr/>
      </dsp:nvSpPr>
      <dsp:spPr>
        <a:xfrm>
          <a:off x="6491239" y="1603370"/>
          <a:ext cx="2596495" cy="26899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ctr" anchorCtr="0">
          <a:noAutofit/>
        </a:bodyPr>
        <a:lstStyle/>
        <a:p>
          <a:pPr marL="171450" lvl="1" indent="-171450" algn="l" defTabSz="755650">
            <a:lnSpc>
              <a:spcPct val="90000"/>
            </a:lnSpc>
            <a:spcBef>
              <a:spcPct val="0"/>
            </a:spcBef>
            <a:spcAft>
              <a:spcPct val="15000"/>
            </a:spcAft>
            <a:buChar char="••"/>
          </a:pPr>
          <a:r>
            <a:rPr lang="en-US" sz="1700" kern="1200" dirty="0" err="1" smtClean="0"/>
            <a:t>Perempuan</a:t>
          </a:r>
          <a:r>
            <a:rPr lang="en-US" sz="1700" kern="1200" dirty="0" smtClean="0"/>
            <a:t> </a:t>
          </a:r>
          <a:r>
            <a:rPr lang="en-US" sz="1700" kern="1200" dirty="0" err="1" smtClean="0"/>
            <a:t>memang</a:t>
          </a:r>
          <a:r>
            <a:rPr lang="en-US" sz="1700" kern="1200" dirty="0" smtClean="0"/>
            <a:t> </a:t>
          </a:r>
          <a:r>
            <a:rPr lang="en-US" sz="1700" kern="1200" dirty="0" err="1" smtClean="0"/>
            <a:t>kodratnya</a:t>
          </a:r>
          <a:r>
            <a:rPr lang="en-US" sz="1700" kern="1200" dirty="0" smtClean="0"/>
            <a:t> </a:t>
          </a:r>
          <a:r>
            <a:rPr lang="en-US" sz="1700" kern="1200" dirty="0" err="1" smtClean="0"/>
            <a:t>melahirkan</a:t>
          </a:r>
          <a:endParaRPr lang="en-ID" sz="1700" kern="1200" dirty="0"/>
        </a:p>
        <a:p>
          <a:pPr marL="171450" lvl="1" indent="-171450" algn="l" defTabSz="755650">
            <a:lnSpc>
              <a:spcPct val="90000"/>
            </a:lnSpc>
            <a:spcBef>
              <a:spcPct val="0"/>
            </a:spcBef>
            <a:spcAft>
              <a:spcPct val="15000"/>
            </a:spcAft>
            <a:buChar char="••"/>
          </a:pPr>
          <a:r>
            <a:rPr lang="en-US" sz="1700" kern="1200" dirty="0"/>
            <a:t>Perempuan </a:t>
          </a:r>
          <a:r>
            <a:rPr lang="en-US" sz="1700" kern="1200" dirty="0" err="1"/>
            <a:t>itu</a:t>
          </a:r>
          <a:r>
            <a:rPr lang="en-US" sz="1700" kern="1200" dirty="0"/>
            <a:t> </a:t>
          </a:r>
          <a:r>
            <a:rPr lang="en-US" sz="1700" kern="1200" dirty="0" err="1"/>
            <a:t>tugasnya</a:t>
          </a:r>
          <a:r>
            <a:rPr lang="en-US" sz="1700" kern="1200" dirty="0"/>
            <a:t> </a:t>
          </a:r>
          <a:r>
            <a:rPr lang="en-US" sz="1700" kern="1200" dirty="0" err="1"/>
            <a:t>mengurus</a:t>
          </a:r>
          <a:r>
            <a:rPr lang="en-US" sz="1700" kern="1200" dirty="0"/>
            <a:t> </a:t>
          </a:r>
          <a:r>
            <a:rPr lang="en-US" sz="1700" kern="1200" dirty="0" err="1" smtClean="0"/>
            <a:t>keluarga</a:t>
          </a:r>
          <a:endParaRPr lang="en-ID" sz="1700" kern="1200" dirty="0"/>
        </a:p>
        <a:p>
          <a:pPr marL="171450" lvl="1" indent="-171450" algn="l" defTabSz="755650">
            <a:lnSpc>
              <a:spcPct val="90000"/>
            </a:lnSpc>
            <a:spcBef>
              <a:spcPct val="0"/>
            </a:spcBef>
            <a:spcAft>
              <a:spcPct val="15000"/>
            </a:spcAft>
            <a:buChar char="••"/>
          </a:pPr>
          <a:r>
            <a:rPr lang="en-US" sz="1700" kern="1200" dirty="0" err="1" smtClean="0"/>
            <a:t>Perempuan</a:t>
          </a:r>
          <a:r>
            <a:rPr lang="en-US" sz="1700" kern="1200" dirty="0" smtClean="0"/>
            <a:t> </a:t>
          </a:r>
          <a:r>
            <a:rPr lang="en-US" sz="1700" kern="1200" dirty="0" err="1" smtClean="0"/>
            <a:t>tidak</a:t>
          </a:r>
          <a:r>
            <a:rPr lang="en-US" sz="1700" kern="1200" dirty="0" smtClean="0"/>
            <a:t> </a:t>
          </a:r>
          <a:r>
            <a:rPr lang="en-US" sz="1700" kern="1200" dirty="0" err="1" smtClean="0"/>
            <a:t>perlu</a:t>
          </a:r>
          <a:r>
            <a:rPr lang="en-US" sz="1700" kern="1200" dirty="0" smtClean="0"/>
            <a:t> </a:t>
          </a:r>
          <a:r>
            <a:rPr lang="en-US" sz="1700" kern="1200" dirty="0" err="1" smtClean="0"/>
            <a:t>sekolah</a:t>
          </a:r>
          <a:r>
            <a:rPr lang="en-US" sz="1700" kern="1200" dirty="0" smtClean="0"/>
            <a:t> </a:t>
          </a:r>
          <a:r>
            <a:rPr lang="en-US" sz="1700" kern="1200" dirty="0" err="1" smtClean="0"/>
            <a:t>tinggi-tinggi</a:t>
          </a:r>
          <a:endParaRPr lang="en-ID" sz="1700" kern="1200" dirty="0"/>
        </a:p>
        <a:p>
          <a:pPr marL="171450" lvl="1" indent="-171450" algn="l" defTabSz="755650">
            <a:lnSpc>
              <a:spcPct val="90000"/>
            </a:lnSpc>
            <a:spcBef>
              <a:spcPct val="0"/>
            </a:spcBef>
            <a:spcAft>
              <a:spcPct val="15000"/>
            </a:spcAft>
            <a:buChar char="••"/>
          </a:pPr>
          <a:r>
            <a:rPr lang="id-ID" sz="1700" kern="1200" dirty="0" smtClean="0"/>
            <a:t>Di rumah, anak laki-laki diutamakan  soal gizi dan kesempatan pendidikan</a:t>
          </a:r>
          <a:endParaRPr lang="en-ID" sz="1700" kern="1200" dirty="0"/>
        </a:p>
      </dsp:txBody>
      <dsp:txXfrm>
        <a:off x="6491239" y="1603370"/>
        <a:ext cx="2596495" cy="26899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7EA4EC-247F-461F-8ED7-1FCA48ACA717}">
      <dsp:nvSpPr>
        <dsp:cNvPr id="0" name=""/>
        <dsp:cNvSpPr/>
      </dsp:nvSpPr>
      <dsp:spPr>
        <a:xfrm>
          <a:off x="5787386" y="127330"/>
          <a:ext cx="137541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err="1"/>
            <a:t>Akses</a:t>
          </a:r>
          <a:r>
            <a:rPr lang="en-US" sz="1600" kern="1200" dirty="0"/>
            <a:t> </a:t>
          </a:r>
          <a:r>
            <a:rPr lang="en-US" sz="1600" kern="1200" dirty="0" err="1"/>
            <a:t>terbatas</a:t>
          </a:r>
          <a:r>
            <a:rPr lang="en-US" sz="1600" kern="1200" dirty="0"/>
            <a:t> </a:t>
          </a:r>
          <a:r>
            <a:rPr lang="en-US" sz="1600" kern="1200" dirty="0" err="1"/>
            <a:t>ke</a:t>
          </a:r>
          <a:r>
            <a:rPr lang="en-US" sz="1600" kern="1200" dirty="0"/>
            <a:t> </a:t>
          </a:r>
          <a:r>
            <a:rPr lang="id-ID" sz="1600" kern="1200" dirty="0" smtClean="0"/>
            <a:t>kesehatan (gizi buruk, pelayanan faskes dll)</a:t>
          </a:r>
          <a:endParaRPr lang="en-US" sz="1600" kern="1200" dirty="0"/>
        </a:p>
        <a:p>
          <a:pPr lvl="0" algn="ctr" defTabSz="711200">
            <a:lnSpc>
              <a:spcPct val="90000"/>
            </a:lnSpc>
            <a:spcBef>
              <a:spcPct val="0"/>
            </a:spcBef>
            <a:spcAft>
              <a:spcPct val="35000"/>
            </a:spcAft>
          </a:pPr>
          <a:endParaRPr lang="en-ID" sz="1300" kern="1200" dirty="0"/>
        </a:p>
      </dsp:txBody>
      <dsp:txXfrm>
        <a:off x="5787386" y="127330"/>
        <a:ext cx="1375412" cy="1075692"/>
      </dsp:txXfrm>
    </dsp:sp>
    <dsp:sp modelId="{735FD454-669D-4A27-A6E2-FD072EE4C1C5}">
      <dsp:nvSpPr>
        <dsp:cNvPr id="0" name=""/>
        <dsp:cNvSpPr/>
      </dsp:nvSpPr>
      <dsp:spPr>
        <a:xfrm>
          <a:off x="5972316" y="176808"/>
          <a:ext cx="4039207" cy="4039207"/>
        </a:xfrm>
        <a:prstGeom prst="circularArrow">
          <a:avLst>
            <a:gd name="adj1" fmla="val 5193"/>
            <a:gd name="adj2" fmla="val 335399"/>
            <a:gd name="adj3" fmla="val 17855857"/>
            <a:gd name="adj4" fmla="val 14566914"/>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2D292F-733F-49EB-89D4-E6CB4BA1B43F}">
      <dsp:nvSpPr>
        <dsp:cNvPr id="0" name=""/>
        <dsp:cNvSpPr/>
      </dsp:nvSpPr>
      <dsp:spPr>
        <a:xfrm>
          <a:off x="8219069" y="1296923"/>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Angka kematian ibu tinggi akibat melanirkan, menjadi korban kekerasan, bunuh diri</a:t>
          </a:r>
          <a:endParaRPr lang="en-ID" sz="1600" kern="1200" dirty="0"/>
        </a:p>
      </dsp:txBody>
      <dsp:txXfrm>
        <a:off x="8219069" y="1296923"/>
        <a:ext cx="1075692" cy="1075692"/>
      </dsp:txXfrm>
    </dsp:sp>
    <dsp:sp modelId="{E0892EBB-59EE-4B6F-B8E8-FC5FED2C5C3E}">
      <dsp:nvSpPr>
        <dsp:cNvPr id="0" name=""/>
        <dsp:cNvSpPr/>
      </dsp:nvSpPr>
      <dsp:spPr>
        <a:xfrm>
          <a:off x="4913577" y="384838"/>
          <a:ext cx="4039207" cy="4039207"/>
        </a:xfrm>
        <a:prstGeom prst="circularArrow">
          <a:avLst>
            <a:gd name="adj1" fmla="val 5193"/>
            <a:gd name="adj2" fmla="val 335399"/>
            <a:gd name="adj3" fmla="val 7504090"/>
            <a:gd name="adj4" fmla="val 748472"/>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05E50E2-516B-4FA9-B055-BFFE54A1A398}">
      <dsp:nvSpPr>
        <dsp:cNvPr id="0" name=""/>
        <dsp:cNvSpPr/>
      </dsp:nvSpPr>
      <dsp:spPr>
        <a:xfrm>
          <a:off x="4750434" y="2923696"/>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Perempuan tidak bisa menjamin lahirnya generasi penerus yang sehat dan cerdas</a:t>
          </a:r>
          <a:endParaRPr lang="en-ID" sz="1600" kern="1200" dirty="0"/>
        </a:p>
      </dsp:txBody>
      <dsp:txXfrm>
        <a:off x="4750434" y="2923696"/>
        <a:ext cx="1075692" cy="1075692"/>
      </dsp:txXfrm>
    </dsp:sp>
    <dsp:sp modelId="{50837F9F-D805-4CB7-8AE2-F509DF004D30}">
      <dsp:nvSpPr>
        <dsp:cNvPr id="0" name=""/>
        <dsp:cNvSpPr/>
      </dsp:nvSpPr>
      <dsp:spPr>
        <a:xfrm>
          <a:off x="2743192" y="-134955"/>
          <a:ext cx="4039207" cy="4039207"/>
        </a:xfrm>
        <a:prstGeom prst="circularArrow">
          <a:avLst>
            <a:gd name="adj1" fmla="val 5193"/>
            <a:gd name="adj2" fmla="val 335399"/>
            <a:gd name="adj3" fmla="val 8259600"/>
            <a:gd name="adj4" fmla="val 6114864"/>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02D3896-FACA-4ADE-A06D-9243FAC411F6}">
      <dsp:nvSpPr>
        <dsp:cNvPr id="0" name=""/>
        <dsp:cNvSpPr/>
      </dsp:nvSpPr>
      <dsp:spPr>
        <a:xfrm>
          <a:off x="3015318" y="1612643"/>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Prevalensi penyakit tertentu tinggi pada perempuan dan tidak dicover BPJS Kesehatan</a:t>
          </a:r>
          <a:endParaRPr lang="en-ID" sz="1600" kern="1200" dirty="0"/>
        </a:p>
      </dsp:txBody>
      <dsp:txXfrm>
        <a:off x="3015318" y="1612643"/>
        <a:ext cx="1075692" cy="1075692"/>
      </dsp:txXfrm>
    </dsp:sp>
    <dsp:sp modelId="{042F6A7E-0A32-4A63-8F1F-D6C72E8F3806}">
      <dsp:nvSpPr>
        <dsp:cNvPr id="0" name=""/>
        <dsp:cNvSpPr/>
      </dsp:nvSpPr>
      <dsp:spPr>
        <a:xfrm>
          <a:off x="3100358" y="-257110"/>
          <a:ext cx="4039207" cy="4039207"/>
        </a:xfrm>
        <a:prstGeom prst="circularArrow">
          <a:avLst>
            <a:gd name="adj1" fmla="val 5193"/>
            <a:gd name="adj2" fmla="val 335399"/>
            <a:gd name="adj3" fmla="val 12575764"/>
            <a:gd name="adj4" fmla="val 12247067"/>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29AE492-58A3-4273-9B3E-91EA52558105}">
      <dsp:nvSpPr>
        <dsp:cNvPr id="0" name=""/>
        <dsp:cNvSpPr/>
      </dsp:nvSpPr>
      <dsp:spPr>
        <a:xfrm>
          <a:off x="3639145" y="236515"/>
          <a:ext cx="1075692" cy="10756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id-ID" sz="1600" kern="1200" dirty="0" smtClean="0"/>
            <a:t>Diskriminasi gender </a:t>
          </a:r>
          <a:endParaRPr lang="en-ID" sz="1600" kern="1200" dirty="0"/>
        </a:p>
      </dsp:txBody>
      <dsp:txXfrm>
        <a:off x="3639145" y="236515"/>
        <a:ext cx="1075692" cy="1075692"/>
      </dsp:txXfrm>
    </dsp:sp>
    <dsp:sp modelId="{22C94A22-8954-4C73-8424-EB1A84D14EB5}">
      <dsp:nvSpPr>
        <dsp:cNvPr id="0" name=""/>
        <dsp:cNvSpPr/>
      </dsp:nvSpPr>
      <dsp:spPr>
        <a:xfrm>
          <a:off x="2989047" y="17929"/>
          <a:ext cx="4039207" cy="4039207"/>
        </a:xfrm>
        <a:prstGeom prst="circularArrow">
          <a:avLst>
            <a:gd name="adj1" fmla="val 5193"/>
            <a:gd name="adj2" fmla="val 335399"/>
            <a:gd name="adj3" fmla="val 16336601"/>
            <a:gd name="adj4" fmla="val 14550844"/>
            <a:gd name="adj5" fmla="val 605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58B956-6BD3-4E35-BA9B-67F43737DFB0}">
      <dsp:nvSpPr>
        <dsp:cNvPr id="0" name=""/>
        <dsp:cNvSpPr/>
      </dsp:nvSpPr>
      <dsp:spPr>
        <a:xfrm>
          <a:off x="8215" y="1009094"/>
          <a:ext cx="5832871" cy="2333148"/>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7358" tIns="98679" rIns="49340" bIns="98679" numCol="1" spcCol="1270" anchor="ctr" anchorCtr="0">
          <a:noAutofit/>
        </a:bodyPr>
        <a:lstStyle/>
        <a:p>
          <a:pPr lvl="0" algn="ctr" defTabSz="1644650">
            <a:lnSpc>
              <a:spcPct val="90000"/>
            </a:lnSpc>
            <a:spcBef>
              <a:spcPct val="0"/>
            </a:spcBef>
            <a:spcAft>
              <a:spcPct val="35000"/>
            </a:spcAft>
          </a:pPr>
          <a:r>
            <a:rPr lang="en-US" sz="3700" kern="1200" dirty="0"/>
            <a:t>PEMISKINAN PEREMPUAN</a:t>
          </a:r>
          <a:endParaRPr lang="en-ID" sz="3700" kern="1200" dirty="0"/>
        </a:p>
      </dsp:txBody>
      <dsp:txXfrm>
        <a:off x="8215" y="1009094"/>
        <a:ext cx="5249584" cy="2333148"/>
      </dsp:txXfrm>
    </dsp:sp>
    <dsp:sp modelId="{58B4608D-DB9E-42D9-B161-BB0A0B9A8645}">
      <dsp:nvSpPr>
        <dsp:cNvPr id="0" name=""/>
        <dsp:cNvSpPr/>
      </dsp:nvSpPr>
      <dsp:spPr>
        <a:xfrm>
          <a:off x="4674512" y="1009094"/>
          <a:ext cx="5832871" cy="2333148"/>
        </a:xfrm>
        <a:prstGeom prst="chevr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019" tIns="98679" rIns="49340" bIns="98679" numCol="1" spcCol="1270" anchor="ctr" anchorCtr="0">
          <a:noAutofit/>
        </a:bodyPr>
        <a:lstStyle/>
        <a:p>
          <a:pPr lvl="0" algn="ctr" defTabSz="1644650">
            <a:lnSpc>
              <a:spcPct val="90000"/>
            </a:lnSpc>
            <a:spcBef>
              <a:spcPct val="0"/>
            </a:spcBef>
            <a:spcAft>
              <a:spcPct val="35000"/>
            </a:spcAft>
          </a:pPr>
          <a:r>
            <a:rPr lang="en-US" sz="3700" kern="1200" dirty="0" err="1"/>
            <a:t>Kondisi</a:t>
          </a:r>
          <a:r>
            <a:rPr lang="en-US" sz="3700" kern="1200" dirty="0"/>
            <a:t> di </a:t>
          </a:r>
          <a:r>
            <a:rPr lang="en-US" sz="3700" kern="1200" dirty="0" err="1"/>
            <a:t>mana</a:t>
          </a:r>
          <a:r>
            <a:rPr lang="en-US" sz="3700" kern="1200" dirty="0"/>
            <a:t> </a:t>
          </a:r>
          <a:r>
            <a:rPr lang="en-US" sz="3700" kern="1200" dirty="0" err="1" smtClean="0"/>
            <a:t>Perempuan</a:t>
          </a:r>
          <a:r>
            <a:rPr lang="en-US" sz="3700" kern="1200" dirty="0" smtClean="0"/>
            <a:t> </a:t>
          </a:r>
          <a:r>
            <a:rPr lang="en-US" sz="3700" kern="1200" dirty="0" err="1"/>
            <a:t>dicabut</a:t>
          </a:r>
          <a:r>
            <a:rPr lang="en-US" sz="3700" kern="1200" dirty="0"/>
            <a:t> </a:t>
          </a:r>
          <a:r>
            <a:rPr lang="en-US" sz="3700" kern="1200" dirty="0" err="1"/>
            <a:t>kapasitas</a:t>
          </a:r>
          <a:r>
            <a:rPr lang="en-US" sz="3700" kern="1200" dirty="0"/>
            <a:t> </a:t>
          </a:r>
          <a:r>
            <a:rPr lang="en-US" sz="3700" kern="1200" dirty="0" err="1"/>
            <a:t>hidupnya</a:t>
          </a:r>
          <a:endParaRPr lang="en-ID" sz="3700" kern="1200" dirty="0"/>
        </a:p>
      </dsp:txBody>
      <dsp:txXfrm>
        <a:off x="5841086" y="1009094"/>
        <a:ext cx="3499723" cy="23331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BA443D-085E-437C-9F5D-7687637734BB}">
      <dsp:nvSpPr>
        <dsp:cNvPr id="0" name=""/>
        <dsp:cNvSpPr/>
      </dsp:nvSpPr>
      <dsp:spPr>
        <a:xfrm>
          <a:off x="1748064"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err="1" smtClean="0"/>
            <a:t>Tingkatkan</a:t>
          </a:r>
          <a:r>
            <a:rPr lang="en-US" sz="2300" kern="1200" dirty="0" smtClean="0"/>
            <a:t> </a:t>
          </a:r>
          <a:r>
            <a:rPr lang="en-US" sz="2300" kern="1200" dirty="0" err="1" smtClean="0"/>
            <a:t>akses</a:t>
          </a:r>
          <a:r>
            <a:rPr lang="en-US" sz="2300" kern="1200" dirty="0" smtClean="0"/>
            <a:t> k</a:t>
          </a:r>
          <a:r>
            <a:rPr lang="id-ID" sz="2300" kern="1200" dirty="0" smtClean="0"/>
            <a:t>esehatan untuk menurunkan Angka Kematian Ibu dan stunting</a:t>
          </a:r>
          <a:endParaRPr lang="en-ID" sz="2300" kern="1200" dirty="0"/>
        </a:p>
      </dsp:txBody>
      <dsp:txXfrm>
        <a:off x="1748064" y="2975"/>
        <a:ext cx="3342605" cy="2005563"/>
      </dsp:txXfrm>
    </dsp:sp>
    <dsp:sp modelId="{652C33ED-9EF2-487A-B591-244E16B5ADEB}">
      <dsp:nvSpPr>
        <dsp:cNvPr id="0" name=""/>
        <dsp:cNvSpPr/>
      </dsp:nvSpPr>
      <dsp:spPr>
        <a:xfrm>
          <a:off x="5424930"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a:t>
          </a:r>
          <a:r>
            <a:rPr lang="id-ID" sz="2300" kern="1200" dirty="0" smtClean="0"/>
            <a:t>kses kesehatan ibu mengandung &amp; mengasuh anak untuk optimalisasi pertumbuhan &amp; perkembangan 1000 HPK</a:t>
          </a:r>
          <a:endParaRPr lang="en-ID" sz="2300" kern="1200" dirty="0"/>
        </a:p>
      </dsp:txBody>
      <dsp:txXfrm>
        <a:off x="5424930" y="2975"/>
        <a:ext cx="3342605" cy="2005563"/>
      </dsp:txXfrm>
    </dsp:sp>
    <dsp:sp modelId="{02191D92-77AD-4C83-A4ED-7EB8A3A650E1}">
      <dsp:nvSpPr>
        <dsp:cNvPr id="0" name=""/>
        <dsp:cNvSpPr/>
      </dsp:nvSpPr>
      <dsp:spPr>
        <a:xfrm>
          <a:off x="1748064"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d-ID" sz="2300" kern="1200" smtClean="0"/>
            <a:t>Akses</a:t>
          </a:r>
          <a:r>
            <a:rPr lang="id-ID" sz="2300" kern="1200" baseline="0" smtClean="0"/>
            <a:t> kesehatan mental perempuan</a:t>
          </a:r>
          <a:endParaRPr lang="id-ID" sz="2300" kern="1200" dirty="0"/>
        </a:p>
      </dsp:txBody>
      <dsp:txXfrm>
        <a:off x="1748064" y="2342799"/>
        <a:ext cx="3342605" cy="2005563"/>
      </dsp:txXfrm>
    </dsp:sp>
    <dsp:sp modelId="{E3B1DEDD-A08D-437A-B7C3-30AC03C686AD}">
      <dsp:nvSpPr>
        <dsp:cNvPr id="0" name=""/>
        <dsp:cNvSpPr/>
      </dsp:nvSpPr>
      <dsp:spPr>
        <a:xfrm>
          <a:off x="5424930"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id-ID" sz="2300" kern="1200" dirty="0" smtClean="0"/>
            <a:t>BPJS Kesehatan yang melindungi perempuan </a:t>
          </a:r>
          <a:endParaRPr lang="en-ID" sz="2300" kern="1200" dirty="0"/>
        </a:p>
      </dsp:txBody>
      <dsp:txXfrm>
        <a:off x="5424930" y="2342799"/>
        <a:ext cx="3342605" cy="20055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D493C5-70ED-4A4E-ADB6-61484819621B}">
      <dsp:nvSpPr>
        <dsp:cNvPr id="0" name=""/>
        <dsp:cNvSpPr/>
      </dsp:nvSpPr>
      <dsp:spPr>
        <a:xfrm>
          <a:off x="3491654" y="2704356"/>
          <a:ext cx="1910264" cy="1646981"/>
        </a:xfrm>
        <a:prstGeom prst="hexagon">
          <a:avLst>
            <a:gd name="adj" fmla="val 25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7940" rIns="0" bIns="27940" numCol="1" spcCol="1270" anchor="ctr" anchorCtr="0">
          <a:noAutofit/>
        </a:bodyPr>
        <a:lstStyle/>
        <a:p>
          <a:pPr lvl="0" algn="ctr" defTabSz="977900">
            <a:lnSpc>
              <a:spcPct val="90000"/>
            </a:lnSpc>
            <a:spcBef>
              <a:spcPct val="0"/>
            </a:spcBef>
            <a:spcAft>
              <a:spcPct val="35000"/>
            </a:spcAft>
          </a:pPr>
          <a:r>
            <a:rPr lang="en-US" sz="2200" kern="1200" dirty="0" err="1"/>
            <a:t>Untuk</a:t>
          </a:r>
          <a:r>
            <a:rPr lang="en-US" sz="2200" kern="1200" dirty="0"/>
            <a:t> Masyarakat</a:t>
          </a:r>
          <a:endParaRPr lang="en-ID" sz="2200" kern="1200" dirty="0"/>
        </a:p>
      </dsp:txBody>
      <dsp:txXfrm>
        <a:off x="3788091" y="2959937"/>
        <a:ext cx="1317390" cy="1135819"/>
      </dsp:txXfrm>
    </dsp:sp>
    <dsp:sp modelId="{73941A53-FE1F-42CA-942F-DC68E1250DCC}">
      <dsp:nvSpPr>
        <dsp:cNvPr id="0" name=""/>
        <dsp:cNvSpPr/>
      </dsp:nvSpPr>
      <dsp:spPr>
        <a:xfrm>
          <a:off x="3541280" y="3431465"/>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8F6DD2-F0A3-4BD2-85B6-6E76FCD6A8C6}">
      <dsp:nvSpPr>
        <dsp:cNvPr id="0" name=""/>
        <dsp:cNvSpPr/>
      </dsp:nvSpPr>
      <dsp:spPr>
        <a:xfrm>
          <a:off x="1858752" y="1819729"/>
          <a:ext cx="1910264" cy="1646981"/>
        </a:xfrm>
        <a:prstGeom prst="hexagon">
          <a:avLst>
            <a:gd name="adj" fmla="val 25000"/>
            <a:gd name="vf" fmla="val 11547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946808A-6692-4A19-93D2-92CE13188496}">
      <dsp:nvSpPr>
        <dsp:cNvPr id="0" name=""/>
        <dsp:cNvSpPr/>
      </dsp:nvSpPr>
      <dsp:spPr>
        <a:xfrm>
          <a:off x="3159227" y="3249144"/>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086FD4-556E-47FD-B2D3-D253DE0DD4F3}">
      <dsp:nvSpPr>
        <dsp:cNvPr id="0" name=""/>
        <dsp:cNvSpPr/>
      </dsp:nvSpPr>
      <dsp:spPr>
        <a:xfrm>
          <a:off x="5119118" y="1800148"/>
          <a:ext cx="1910264" cy="1646981"/>
        </a:xfrm>
        <a:prstGeom prst="hexagon">
          <a:avLst>
            <a:gd name="adj" fmla="val 25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7940" rIns="0" bIns="27940" numCol="1" spcCol="1270" anchor="ctr" anchorCtr="0">
          <a:noAutofit/>
        </a:bodyPr>
        <a:lstStyle/>
        <a:p>
          <a:pPr lvl="0" algn="ctr" defTabSz="977900">
            <a:lnSpc>
              <a:spcPct val="90000"/>
            </a:lnSpc>
            <a:spcBef>
              <a:spcPct val="0"/>
            </a:spcBef>
            <a:spcAft>
              <a:spcPct val="35000"/>
            </a:spcAft>
          </a:pPr>
          <a:r>
            <a:rPr lang="en-US" sz="2200" kern="1200" dirty="0" err="1"/>
            <a:t>Untuk</a:t>
          </a:r>
          <a:r>
            <a:rPr lang="en-US" sz="2200" kern="1200" dirty="0"/>
            <a:t> </a:t>
          </a:r>
          <a:r>
            <a:rPr lang="en-US" sz="2200" kern="1200" dirty="0" err="1"/>
            <a:t>Pemerintah</a:t>
          </a:r>
          <a:endParaRPr lang="en-ID" sz="2200" kern="1200" dirty="0"/>
        </a:p>
      </dsp:txBody>
      <dsp:txXfrm>
        <a:off x="5415555" y="2055729"/>
        <a:ext cx="1317390" cy="1135819"/>
      </dsp:txXfrm>
    </dsp:sp>
    <dsp:sp modelId="{2DD51D3F-C367-49AC-9989-BE19ED920C64}">
      <dsp:nvSpPr>
        <dsp:cNvPr id="0" name=""/>
        <dsp:cNvSpPr/>
      </dsp:nvSpPr>
      <dsp:spPr>
        <a:xfrm>
          <a:off x="6425032" y="3227822"/>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0BA181-C0C8-4A1A-B967-180F1EBE13B2}">
      <dsp:nvSpPr>
        <dsp:cNvPr id="0" name=""/>
        <dsp:cNvSpPr/>
      </dsp:nvSpPr>
      <dsp:spPr>
        <a:xfrm>
          <a:off x="6746582" y="2704356"/>
          <a:ext cx="1910264" cy="1646981"/>
        </a:xfrm>
        <a:prstGeom prst="hexagon">
          <a:avLst>
            <a:gd name="adj" fmla="val 25000"/>
            <a:gd name="vf" fmla="val 11547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93701B-D9EE-4195-8C2A-253AB965513C}">
      <dsp:nvSpPr>
        <dsp:cNvPr id="0" name=""/>
        <dsp:cNvSpPr/>
      </dsp:nvSpPr>
      <dsp:spPr>
        <a:xfrm>
          <a:off x="6796208" y="3431465"/>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31E9933-C6A0-481B-B630-02DF1B1F19A2}">
      <dsp:nvSpPr>
        <dsp:cNvPr id="0" name=""/>
        <dsp:cNvSpPr/>
      </dsp:nvSpPr>
      <dsp:spPr>
        <a:xfrm>
          <a:off x="3491654" y="899856"/>
          <a:ext cx="1910264" cy="1646981"/>
        </a:xfrm>
        <a:prstGeom prst="hexagon">
          <a:avLst>
            <a:gd name="adj" fmla="val 25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27940" rIns="0" bIns="27940" numCol="1" spcCol="1270" anchor="ctr" anchorCtr="0">
          <a:noAutofit/>
        </a:bodyPr>
        <a:lstStyle/>
        <a:p>
          <a:pPr lvl="0" algn="ctr" defTabSz="977900">
            <a:lnSpc>
              <a:spcPct val="90000"/>
            </a:lnSpc>
            <a:spcBef>
              <a:spcPct val="0"/>
            </a:spcBef>
            <a:spcAft>
              <a:spcPct val="35000"/>
            </a:spcAft>
          </a:pPr>
          <a:r>
            <a:rPr lang="en-US" sz="2200" kern="1200" dirty="0" err="1"/>
            <a:t>Untuk</a:t>
          </a:r>
          <a:r>
            <a:rPr lang="en-US" sz="2200" kern="1200" dirty="0"/>
            <a:t> </a:t>
          </a:r>
          <a:r>
            <a:rPr lang="en-US" sz="2200" kern="1200" dirty="0" err="1"/>
            <a:t>Nasdem</a:t>
          </a:r>
          <a:endParaRPr lang="en-ID" sz="2200" kern="1200" dirty="0"/>
        </a:p>
      </dsp:txBody>
      <dsp:txXfrm>
        <a:off x="3788091" y="1155437"/>
        <a:ext cx="1317390" cy="1135819"/>
      </dsp:txXfrm>
    </dsp:sp>
    <dsp:sp modelId="{110BFD06-B371-40AE-A09A-D418CE3B109F}">
      <dsp:nvSpPr>
        <dsp:cNvPr id="0" name=""/>
        <dsp:cNvSpPr/>
      </dsp:nvSpPr>
      <dsp:spPr>
        <a:xfrm>
          <a:off x="4786691" y="935537"/>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E312773-AF26-4D91-BE2E-E34A47472163}">
      <dsp:nvSpPr>
        <dsp:cNvPr id="0" name=""/>
        <dsp:cNvSpPr/>
      </dsp:nvSpPr>
      <dsp:spPr>
        <a:xfrm>
          <a:off x="5119118" y="0"/>
          <a:ext cx="1910264" cy="1646981"/>
        </a:xfrm>
        <a:prstGeom prst="hexagon">
          <a:avLst>
            <a:gd name="adj" fmla="val 25000"/>
            <a:gd name="vf" fmla="val 11547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6E3DECC-C208-4D56-B18C-72F08C157D01}">
      <dsp:nvSpPr>
        <dsp:cNvPr id="0" name=""/>
        <dsp:cNvSpPr/>
      </dsp:nvSpPr>
      <dsp:spPr>
        <a:xfrm>
          <a:off x="5175543" y="723192"/>
          <a:ext cx="223657" cy="192764"/>
        </a:xfrm>
        <a:prstGeom prst="hexagon">
          <a:avLst>
            <a:gd name="adj" fmla="val 25000"/>
            <a:gd name="vf" fmla="val 115470"/>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HexagonCluster">
  <dgm:title val=""/>
  <dgm:desc val=""/>
  <dgm:catLst>
    <dgm:cat type="picture" pri="21000"/>
    <dgm:cat type="relationship" pri="3200"/>
    <dgm:cat type="pictureconvert" pri="21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tyleData>
  <dgm:clr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clrData>
  <dgm:layoutNode name="Name0">
    <dgm:varLst>
      <dgm:chMax val="21"/>
      <dgm:chPref val="21"/>
    </dgm:varLst>
    <dgm:shape xmlns:r="http://schemas.openxmlformats.org/officeDocument/2006/relationships" r:blip="">
      <dgm:adjLst/>
    </dgm:shape>
    <dgm:choose name="Name1">
      <dgm:if name="Name2" axis="ch" ptType="node" func="cnt" op="equ" val="1">
        <dgm:alg type="composite">
          <dgm:param type="ar" val="1.3871"/>
        </dgm:alg>
        <dgm:constrLst>
          <dgm:constr type="primFontSz" for="des" ptType="node" op="equ" val="65"/>
          <dgm:constr type="l" for="ch" forName="text1" refType="w" fact="0.4525"/>
          <dgm:constr type="t" for="ch" forName="text1" refType="h" fact="0.346"/>
          <dgm:constr type="w" for="ch" forName="text1" refType="w" fact="0.5475"/>
          <dgm:constr type="h" for="ch" forName="text1" refType="h" fact="0.654"/>
          <dgm:constr type="l" for="ch" forName="textaccent1" refType="w" fact="0.4652"/>
          <dgm:constr type="t" for="ch" forName="textaccent1" refType="h" fact="0.6348"/>
          <dgm:constr type="w" for="ch" forName="textaccent1" refType="w" fact="0.0639"/>
          <dgm:constr type="h" for="ch" forName="textaccent1" refType="h" fact="0.0765"/>
          <dgm:constr type="l" for="ch" forName="image1" refType="w" fact="0"/>
          <dgm:constr type="t" for="ch" forName="image1" refType="h" fact="0"/>
          <dgm:constr type="w" for="ch" forName="image1" refType="w" fact="0.5468"/>
          <dgm:constr type="h" for="ch" forName="image1" refType="h" fact="0.6538"/>
          <dgm:constr type="l" for="ch" forName="imageaccent1" refType="w" fact="0.3702"/>
          <dgm:constr type="t" for="ch" forName="imageaccent1" refType="h" fact="0.5633"/>
          <dgm:constr type="w" for="ch" forName="imageaccent1" refType="w" fact="0.0639"/>
          <dgm:constr type="h" for="ch" forName="imageaccent1" refType="h" fact="0.0765"/>
        </dgm:constrLst>
      </dgm:if>
      <dgm:if name="Name3" axis="ch" ptType="node" func="cnt" op="equ" val="2">
        <dgm:alg type="composite">
          <dgm:param type="ar" val="2.6443"/>
        </dgm:alg>
        <dgm:constrLst>
          <dgm:constr type="primFontSz" for="des" ptType="node" op="equ" val="65"/>
          <dgm:constr type="l" for="ch" forName="text1" refType="w" fact="0.2383"/>
          <dgm:constr type="t" for="ch" forName="text1" refType="h" fact="0.3501"/>
          <dgm:constr type="w" for="ch" forName="text1" refType="w" fact="0.285"/>
          <dgm:constr type="h" for="ch" forName="text1" refType="h" fact="0.6499"/>
          <dgm:constr type="l" for="ch" forName="textaccent1" refType="w" fact="0.2472"/>
          <dgm:constr type="t" for="ch" forName="textaccent1" refType="h" fact="0.6371"/>
          <dgm:constr type="w" for="ch" forName="textaccent1" refType="w" fact="0.0333"/>
          <dgm:constr type="h" for="ch" forName="textaccent1" refType="h" fact="0.076"/>
          <dgm:constr type="l" for="ch" forName="image1" refType="w" fact="0"/>
          <dgm:constr type="t" for="ch" forName="image1" refType="h" fact="0"/>
          <dgm:constr type="w" for="ch" forName="image1" refType="w" fact="0.285"/>
          <dgm:constr type="h" for="ch" forName="image1" refType="h" fact="0.6499"/>
          <dgm:constr type="l" for="ch" forName="imageaccent1" refType="w" fact="0.1942"/>
          <dgm:constr type="t" for="ch" forName="imageaccent1" refType="h" fact="0.5602"/>
          <dgm:constr type="w" for="ch" forName="imageaccent1" refType="w" fact="0.0333"/>
          <dgm:constr type="h" for="ch" forName="imageaccent1" refType="h" fact="0.076"/>
          <dgm:constr type="l" for="ch" forName="text2" refType="w" fact="0.4767"/>
          <dgm:constr type="t" for="ch" forName="text2" refType="h" fact="0"/>
          <dgm:constr type="w" for="ch" forName="text2" refType="w" fact="0.285"/>
          <dgm:constr type="h" for="ch" forName="text2" refType="h" fact="0.6499"/>
          <dgm:constr type="l" for="ch" forName="textaccent2" refType="w" fact="0.6709"/>
          <dgm:constr type="t" for="ch" forName="textaccent2" refType="h" fact="0.5602"/>
          <dgm:constr type="w" for="ch" forName="textaccent2" refType="w" fact="0.0333"/>
          <dgm:constr type="h" for="ch" forName="textaccent2" refType="h" fact="0.076"/>
          <dgm:constr type="l" for="ch" forName="image2" refType="w" fact="0.715"/>
          <dgm:constr type="t" for="ch" forName="image2" refType="h" fact="0.3501"/>
          <dgm:constr type="w" for="ch" forName="image2" refType="w" fact="0.285"/>
          <dgm:constr type="h" for="ch" forName="image2" refType="h" fact="0.6499"/>
          <dgm:constr type="l" for="ch" forName="imageaccent2" refType="w" fact="0.7239"/>
          <dgm:constr type="t" for="ch" forName="imageaccent2" refType="h" fact="0.6371"/>
          <dgm:constr type="w" for="ch" forName="imageaccent2" refType="w" fact="0.0333"/>
          <dgm:constr type="h" for="ch" forName="imageaccent2" refType="h" fact="0.076"/>
        </dgm:constrLst>
      </dgm:if>
      <dgm:if name="Name4" axis="ch" ptType="node" func="cnt" op="equ" val="3">
        <dgm:alg type="composite">
          <dgm:param type="ar" val="1.5623"/>
        </dgm:alg>
        <dgm:constrLst>
          <dgm:constr type="primFontSz" for="des" ptType="node" op="equ" val="65"/>
          <dgm:constr type="l" for="ch" forName="text1" refType="w" fact="0.2402"/>
          <dgm:constr type="t" for="ch" forName="text1" refType="h" fact="0.6215"/>
          <dgm:constr type="w" for="ch" forName="text1" refType="w" fact="0.281"/>
          <dgm:constr type="h" for="ch" forName="text1" refType="h" fact="0.3785"/>
          <dgm:constr type="l" for="ch" forName="textaccent1" refType="w" fact="0.2475"/>
          <dgm:constr type="t" for="ch" forName="textaccent1" refType="h" fact="0.7886"/>
          <dgm:constr type="w" for="ch" forName="textaccent1" refType="w" fact="0.0329"/>
          <dgm:constr type="h" for="ch" forName="textaccent1" refType="h" fact="0.0443"/>
          <dgm:constr type="l" for="ch" forName="image1" refType="w" fact="0"/>
          <dgm:constr type="t" for="ch" forName="image1" refType="h" fact="0.4182"/>
          <dgm:constr type="w" for="ch" forName="image1" refType="w" fact="0.281"/>
          <dgm:constr type="h" for="ch" forName="image1" refType="h" fact="0.3785"/>
          <dgm:constr type="l" for="ch" forName="imageaccent1" refType="w" fact="0.1913"/>
          <dgm:constr type="t" for="ch" forName="imageaccent1" refType="h" fact="0.7467"/>
          <dgm:constr type="w" for="ch" forName="imageaccent1" refType="w" fact="0.0329"/>
          <dgm:constr type="h" for="ch" forName="imageaccent1" refType="h" fact="0.0443"/>
          <dgm:constr type="l" for="ch" forName="text2" refType="w" fact="0.4796"/>
          <dgm:constr type="t" for="ch" forName="text2" refType="h" fact="0.4137"/>
          <dgm:constr type="w" for="ch" forName="text2" refType="w" fact="0.281"/>
          <dgm:constr type="h" for="ch" forName="text2" refType="h" fact="0.3785"/>
          <dgm:constr type="l" for="ch" forName="textaccent2" refType="w" fact="0.6717"/>
          <dgm:constr type="t" for="ch" forName="textaccent2" refType="h" fact="0.7418"/>
          <dgm:constr type="w" for="ch" forName="textaccent2" refType="w" fact="0.0329"/>
          <dgm:constr type="h" for="ch" forName="textaccent2" refType="h" fact="0.0443"/>
          <dgm:constr type="l" for="ch" forName="image2" refType="w" fact="0.719"/>
          <dgm:constr type="t" for="ch" forName="image2" refType="h" fact="0.6215"/>
          <dgm:constr type="w" for="ch" forName="image2" refType="w" fact="0.281"/>
          <dgm:constr type="h" for="ch" forName="image2" refType="h" fact="0.3785"/>
          <dgm:constr type="l" for="ch" forName="imageaccent2" refType="w" fact="0.7263"/>
          <dgm:constr type="t" for="ch" forName="imageaccent2" refType="h" fact="0.7886"/>
          <dgm:constr type="w" for="ch" forName="imageaccent2" refType="w" fact="0.0329"/>
          <dgm:constr type="h" for="ch" forName="imageaccent2" refType="h" fact="0.0443"/>
          <dgm:constr type="l" for="ch" forName="text3" refType="w" fact="0.2402"/>
          <dgm:constr type="t" for="ch" forName="text3" refType="h" fact="0.2068"/>
          <dgm:constr type="w" for="ch" forName="text3" refType="w" fact="0.281"/>
          <dgm:constr type="h" for="ch" forName="text3" refType="h" fact="0.3785"/>
          <dgm:constr type="l" for="ch" forName="textaccent3" refType="w" fact="0.4307"/>
          <dgm:constr type="t" for="ch" forName="textaccent3" refType="h" fact="0.215"/>
          <dgm:constr type="w" for="ch" forName="textaccent3" refType="w" fact="0.0329"/>
          <dgm:constr type="h" for="ch" forName="textaccent3" refType="h" fact="0.0443"/>
          <dgm:constr type="l" for="ch" forName="image3" refType="w" fact="0.4796"/>
          <dgm:constr type="t" for="ch" forName="image3" refType="h" fact="0"/>
          <dgm:constr type="w" for="ch" forName="image3" refType="w" fact="0.281"/>
          <dgm:constr type="h" for="ch" forName="image3" refType="h" fact="0.3785"/>
          <dgm:constr type="l" for="ch" forName="imageaccent3" refType="w" fact="0.4879"/>
          <dgm:constr type="t" for="ch" forName="imageaccent3" refType="h" fact="0.1662"/>
          <dgm:constr type="w" for="ch" forName="imageaccent3" refType="w" fact="0.0329"/>
          <dgm:constr type="h" for="ch" forName="imageaccent3" refType="h" fact="0.0443"/>
        </dgm:constrLst>
      </dgm:if>
      <dgm:if name="Name5" axis="ch" ptType="node" func="cnt" op="equ" val="4">
        <dgm:alg type="composite">
          <dgm:param type="ar" val="1.943"/>
        </dgm:alg>
        <dgm:constrLst>
          <dgm:constr type="primFontSz" for="des" ptType="node" op="equ" val="65"/>
          <dgm:constr type="l" for="ch" forName="image2" refType="w" fact="0.5787"/>
          <dgm:constr type="t" for="ch" forName="image2" refType="h" fact="0.6208"/>
          <dgm:constr type="w" for="ch" forName="image2" refType="w" fact="0.227"/>
          <dgm:constr type="h" for="ch" forName="image2" refType="h" fact="0.3786"/>
          <dgm:constr type="l" for="ch" forName="text4" refType="w" fact="0.5787"/>
          <dgm:constr type="t" for="ch" forName="text4" refType="h" fact="0.2081"/>
          <dgm:constr type="w" for="ch" forName="text4" refType="w" fact="0.227"/>
          <dgm:constr type="h" for="ch" forName="text4" refType="h" fact="0.3786"/>
          <dgm:constr type="l" for="ch" forName="text2" refType="w" fact="0.3852"/>
          <dgm:constr type="t" for="ch" forName="text2" refType="h" fact="0.4127"/>
          <dgm:constr type="w" for="ch" forName="text2" refType="w" fact="0.227"/>
          <dgm:constr type="h" for="ch" forName="text2" refType="h" fact="0.3786"/>
          <dgm:constr type="l" for="ch" forName="image3" refType="w" fact="0.3852"/>
          <dgm:constr type="t" for="ch" forName="image3" refType="h" fact="0"/>
          <dgm:constr type="w" for="ch" forName="image3" refType="w" fact="0.227"/>
          <dgm:constr type="h" for="ch" forName="image3" refType="h" fact="0.3786"/>
          <dgm:constr type="l" for="ch" forName="text1" refType="w" fact="0.1927"/>
          <dgm:constr type="t" for="ch" forName="text1" refType="h" fact="0.6214"/>
          <dgm:constr type="w" for="ch" forName="text1" refType="w" fact="0.227"/>
          <dgm:constr type="h" for="ch" forName="text1" refType="h" fact="0.3786"/>
          <dgm:constr type="l" for="ch" forName="textaccent1" refType="w" fact="0.1998"/>
          <dgm:constr type="t" for="ch" forName="textaccent1" refType="h" fact="0.7887"/>
          <dgm:constr type="w" for="ch" forName="textaccent1" refType="w" fact="0.0265"/>
          <dgm:constr type="h" for="ch" forName="textaccent1" refType="h" fact="0.0444"/>
          <dgm:constr type="l" for="ch" forName="image1" refType="w" fact="0"/>
          <dgm:constr type="t" for="ch" forName="image1" refType="h" fact="0.4156"/>
          <dgm:constr type="w" for="ch" forName="image1" refType="w" fact="0.227"/>
          <dgm:constr type="h" for="ch" forName="image1" refType="h" fact="0.3786"/>
          <dgm:constr type="l" for="ch" forName="imageaccent1" refType="w" fact="0.1537"/>
          <dgm:constr type="t" for="ch" forName="imageaccent1" refType="h" fact="0.7417"/>
          <dgm:constr type="w" for="ch" forName="imageaccent1" refType="w" fact="0.0265"/>
          <dgm:constr type="h" for="ch" forName="imageaccent1" refType="h" fact="0.0444"/>
          <dgm:constr type="l" for="ch" forName="textaccent2" refType="w" fact="0.5407"/>
          <dgm:constr type="t" for="ch" forName="textaccent2" refType="h" fact="0.7384"/>
          <dgm:constr type="w" for="ch" forName="textaccent2" refType="w" fact="0.0265"/>
          <dgm:constr type="h" for="ch" forName="textaccent2" refType="h" fact="0.0444"/>
          <dgm:constr type="l" for="ch" forName="imageaccent2" refType="w" fact="0.5839"/>
          <dgm:constr type="t" for="ch" forName="imageaccent2" refType="h" fact="0.7904"/>
          <dgm:constr type="w" for="ch" forName="imageaccent2" refType="w" fact="0.0265"/>
          <dgm:constr type="h" for="ch" forName="imageaccent2" refType="h" fact="0.0444"/>
          <dgm:constr type="l" for="ch" forName="text3" refType="w" fact="0.1927"/>
          <dgm:constr type="t" for="ch" forName="text3" refType="h" fact="0.2087"/>
          <dgm:constr type="w" for="ch" forName="text3" refType="w" fact="0.227"/>
          <dgm:constr type="h" for="ch" forName="text3" refType="h" fact="0.3786"/>
          <dgm:constr type="l" for="ch" forName="textaccent3" refType="w" fact="0.3472"/>
          <dgm:constr type="t" for="ch" forName="textaccent3" refType="h" fact="0.2165"/>
          <dgm:constr type="w" for="ch" forName="textaccent3" refType="w" fact="0.0265"/>
          <dgm:constr type="h" for="ch" forName="textaccent3" refType="h" fact="0.0444"/>
          <dgm:constr type="l" for="ch" forName="imageaccent3" refType="w" fact="0.3904"/>
          <dgm:constr type="t" for="ch" forName="imageaccent3" refType="h" fact="0.1678"/>
          <dgm:constr type="w" for="ch" forName="imageaccent3" refType="w" fact="0.0265"/>
          <dgm:constr type="h" for="ch" forName="imageaccent3" refType="h" fact="0.0444"/>
          <dgm:constr type="l" for="ch" forName="textaccent4" refType="w" fact="0.7739"/>
          <dgm:constr type="t" for="ch" forName="textaccent4" refType="h" fact="0.3752"/>
          <dgm:constr type="w" for="ch" forName="textaccent4" refType="w" fact="0.0265"/>
          <dgm:constr type="h" for="ch" forName="textaccent4" refType="h" fact="0.0444"/>
          <dgm:constr type="l" for="ch" forName="image4" refType="w" fact="0.773"/>
          <dgm:constr type="t" for="ch" forName="image4" refType="h" fact="0.4162"/>
          <dgm:constr type="w" for="ch" forName="image4" refType="w" fact="0.227"/>
          <dgm:constr type="h" for="ch" forName="image4" refType="h" fact="0.3786"/>
          <dgm:constr type="l" for="ch" forName="imageaccent4" refType="w" fact="0.8188"/>
          <dgm:constr type="t" for="ch" forName="imageaccent4" refType="h" fact="0.4229"/>
          <dgm:constr type="w" for="ch" forName="imageaccent4" refType="w" fact="0.0265"/>
          <dgm:constr type="h" for="ch" forName="imageaccent4" refType="h" fact="0.0444"/>
        </dgm:constrLst>
      </dgm:if>
      <dgm:if name="Name6" axis="ch" ptType="node" func="cnt" op="equ" val="5">
        <dgm:alg type="composite">
          <dgm:param type="ar" val="2.3203"/>
        </dgm:alg>
        <dgm:constrLst>
          <dgm:constr type="primFontSz" for="des" ptType="node" op="equ" val="65"/>
          <dgm:constr type="l" for="ch" forName="image4" refType="w" fact="0.6491"/>
          <dgm:constr type="t" for="ch" forName="image4" refType="h" fact="0.4193"/>
          <dgm:constr type="w" for="ch" forName="image4" refType="w" fact="0.1886"/>
          <dgm:constr type="h" for="ch" forName="image4" refType="h" fact="0.3757"/>
          <dgm:constr type="l" for="ch" forName="text5" refType="w" fact="0.6491"/>
          <dgm:constr type="t" for="ch" forName="text5" refType="h" fact="0.004"/>
          <dgm:constr type="w" for="ch" forName="text5" refType="w" fact="0.1886"/>
          <dgm:constr type="h" for="ch" forName="text5" refType="h" fact="0.3757"/>
          <dgm:constr type="l" for="ch" forName="image5" refType="w" fact="0.8114"/>
          <dgm:constr type="t" for="ch" forName="image5" refType="h" fact="0.2136"/>
          <dgm:constr type="w" for="ch" forName="image5" refType="w" fact="0.1886"/>
          <dgm:constr type="h" for="ch" forName="image5" refType="h" fact="0.3757"/>
          <dgm:constr type="l" for="ch" forName="image2" refType="w" fact="0.4868"/>
          <dgm:constr type="t" for="ch" forName="image2" refType="h" fact="0.6235"/>
          <dgm:constr type="w" for="ch" forName="image2" refType="w" fact="0.1886"/>
          <dgm:constr type="h" for="ch" forName="image2" refType="h" fact="0.3757"/>
          <dgm:constr type="l" for="ch" forName="text4" refType="w" fact="0.4868"/>
          <dgm:constr type="t" for="ch" forName="text4" refType="h" fact="0.2081"/>
          <dgm:constr type="w" for="ch" forName="text4" refType="w" fact="0.1886"/>
          <dgm:constr type="h" for="ch" forName="text4" refType="h" fact="0.3757"/>
          <dgm:constr type="l" for="ch" forName="text2" refType="w" fact="0.3246"/>
          <dgm:constr type="t" for="ch" forName="text2" refType="h" fact="0.4154"/>
          <dgm:constr type="w" for="ch" forName="text2" refType="w" fact="0.1886"/>
          <dgm:constr type="h" for="ch" forName="text2" refType="h" fact="0.3757"/>
          <dgm:constr type="l" for="ch" forName="image3" refType="w" fact="0.3246"/>
          <dgm:constr type="t" for="ch" forName="image3" refType="h" fact="0"/>
          <dgm:constr type="w" for="ch" forName="image3" refType="w" fact="0.1886"/>
          <dgm:constr type="h" for="ch" forName="image3" refType="h" fact="0.3757"/>
          <dgm:constr type="l" for="ch" forName="text1" refType="w" fact="0.1623"/>
          <dgm:constr type="t" for="ch" forName="text1" refType="h" fact="0.6243"/>
          <dgm:constr type="w" for="ch" forName="text1" refType="w" fact="0.1886"/>
          <dgm:constr type="h" for="ch" forName="text1" refType="h" fact="0.3757"/>
          <dgm:constr type="l" for="ch" forName="text3" refType="w" fact="0.1623"/>
          <dgm:constr type="t" for="ch" forName="text3" refType="h" fact="0.2089"/>
          <dgm:constr type="w" for="ch" forName="text3" refType="w" fact="0.1886"/>
          <dgm:constr type="h" for="ch" forName="text3" refType="h" fact="0.3757"/>
          <dgm:constr type="l" for="ch" forName="textaccent1" refType="w" fact="0.1668"/>
          <dgm:constr type="t" for="ch" forName="textaccent1" refType="h" fact="0.7923"/>
          <dgm:constr type="w" for="ch" forName="textaccent1" refType="w" fact="0.022"/>
          <dgm:constr type="h" for="ch" forName="textaccent1" refType="h" fact="0.044"/>
          <dgm:constr type="l" for="ch" forName="image1" refType="w" fact="0"/>
          <dgm:constr type="t" for="ch" forName="image1" refType="h" fact="0.4166"/>
          <dgm:constr type="w" for="ch" forName="image1" refType="w" fact="0.1886"/>
          <dgm:constr type="h" for="ch" forName="image1" refType="h" fact="0.3757"/>
          <dgm:constr type="l" for="ch" forName="imageaccent1" refType="w" fact="0.1292"/>
          <dgm:constr type="t" for="ch" forName="imageaccent1" refType="h" fact="0.7424"/>
          <dgm:constr type="w" for="ch" forName="imageaccent1" refType="w" fact="0.022"/>
          <dgm:constr type="h" for="ch" forName="imageaccent1" refType="h" fact="0.044"/>
          <dgm:constr type="l" for="ch" forName="textaccent2" refType="w" fact="0.4544"/>
          <dgm:constr type="t" for="ch" forName="textaccent2" refType="h" fact="0.7404"/>
          <dgm:constr type="w" for="ch" forName="textaccent2" refType="w" fact="0.022"/>
          <dgm:constr type="h" for="ch" forName="textaccent2" refType="h" fact="0.044"/>
          <dgm:constr type="l" for="ch" forName="imageaccent2" refType="w" fact="0.4914"/>
          <dgm:constr type="t" for="ch" forName="imageaccent2" refType="h" fact="0.7907"/>
          <dgm:constr type="w" for="ch" forName="imageaccent2" refType="w" fact="0.022"/>
          <dgm:constr type="h" for="ch" forName="imageaccent2" refType="h" fact="0.044"/>
          <dgm:constr type="l" for="ch" forName="textaccent3" refType="w" fact="0.2915"/>
          <dgm:constr type="t" for="ch" forName="textaccent3" refType="h" fact="0.216"/>
          <dgm:constr type="w" for="ch" forName="textaccent3" refType="w" fact="0.022"/>
          <dgm:constr type="h" for="ch" forName="textaccent3" refType="h" fact="0.044"/>
          <dgm:constr type="l" for="ch" forName="imageaccent3" refType="w" fact="0.3299"/>
          <dgm:constr type="t" for="ch" forName="imageaccent3" refType="h" fact="0.1665"/>
          <dgm:constr type="w" for="ch" forName="imageaccent3" refType="w" fact="0.022"/>
          <dgm:constr type="h" for="ch" forName="imageaccent3" refType="h" fact="0.044"/>
          <dgm:constr type="l" for="ch" forName="textaccent4" refType="w" fact="0.65"/>
          <dgm:constr type="t" for="ch" forName="textaccent4" refType="h" fact="0.3746"/>
          <dgm:constr type="w" for="ch" forName="textaccent4" refType="w" fact="0.022"/>
          <dgm:constr type="h" for="ch" forName="textaccent4" refType="h" fact="0.044"/>
          <dgm:constr type="l" for="ch" forName="imageaccent4" refType="w" fact="0.6859"/>
          <dgm:constr type="t" for="ch" forName="imageaccent4" refType="h" fact="0.4261"/>
          <dgm:constr type="w" for="ch" forName="imageaccent4" refType="w" fact="0.022"/>
          <dgm:constr type="h" for="ch" forName="imageaccent4" refType="h" fact="0.044"/>
          <dgm:constr type="l" for="ch" forName="textaccent5" refType="w" fact="0.8123"/>
          <dgm:constr type="t" for="ch" forName="textaccent5" refType="h" fact="0.1724"/>
          <dgm:constr type="w" for="ch" forName="textaccent5" refType="w" fact="0.022"/>
          <dgm:constr type="h" for="ch" forName="textaccent5" refType="h" fact="0.044"/>
          <dgm:constr type="l" for="ch" forName="imageaccent5" refType="w" fact="0.849"/>
          <dgm:constr type="t" for="ch" forName="imageaccent5" refType="h" fact="0.222"/>
          <dgm:constr type="w" for="ch" forName="imageaccent5" refType="w" fact="0.022"/>
          <dgm:constr type="h" for="ch" forName="imageaccent5" refType="h" fact="0.044"/>
        </dgm:constrLst>
      </dgm:if>
      <dgm:if name="Name7" axis="ch" ptType="node" func="cnt" op="equ" val="6">
        <dgm:alg type="composite">
          <dgm:param type="ar" val="1.9179"/>
        </dgm:alg>
        <dgm:constrLst>
          <dgm:constr type="primFontSz" for="des" ptType="node" op="equ" val="65"/>
          <dgm:constr type="l" for="ch" forName="image4" refType="w" fact="0.6491"/>
          <dgm:constr type="t" for="ch" forName="image4" refType="h" fact="0.3466"/>
          <dgm:constr type="w" for="ch" forName="image4" refType="w" fact="0.1886"/>
          <dgm:constr type="h" for="ch" forName="image4" refType="h" fact="0.3106"/>
          <dgm:constr type="l" for="ch" forName="text5" refType="w" fact="0.6491"/>
          <dgm:constr type="t" for="ch" forName="text5" refType="h" fact="0.0033"/>
          <dgm:constr type="w" for="ch" forName="text5" refType="w" fact="0.1886"/>
          <dgm:constr type="h" for="ch" forName="text5" refType="h" fact="0.3106"/>
          <dgm:constr type="l" for="ch" forName="image5" refType="w" fact="0.8114"/>
          <dgm:constr type="t" for="ch" forName="image5" refType="h" fact="0.1766"/>
          <dgm:constr type="w" for="ch" forName="image5" refType="w" fact="0.1886"/>
          <dgm:constr type="h" for="ch" forName="image5" refType="h" fact="0.3106"/>
          <dgm:constr type="l" for="ch" forName="image2" refType="w" fact="0.4868"/>
          <dgm:constr type="t" for="ch" forName="image2" refType="h" fact="0.5154"/>
          <dgm:constr type="w" for="ch" forName="image2" refType="w" fact="0.1886"/>
          <dgm:constr type="h" for="ch" forName="image2" refType="h" fact="0.3106"/>
          <dgm:constr type="l" for="ch" forName="text4" refType="w" fact="0.4868"/>
          <dgm:constr type="t" for="ch" forName="text4" refType="h" fact="0.172"/>
          <dgm:constr type="w" for="ch" forName="text4" refType="w" fact="0.1886"/>
          <dgm:constr type="h" for="ch" forName="text4" refType="h" fact="0.3106"/>
          <dgm:constr type="l" for="ch" forName="text2" refType="w" fact="0.3246"/>
          <dgm:constr type="t" for="ch" forName="text2" refType="h" fact="0.3434"/>
          <dgm:constr type="w" for="ch" forName="text2" refType="w" fact="0.1886"/>
          <dgm:constr type="h" for="ch" forName="text2" refType="h" fact="0.3106"/>
          <dgm:constr type="l" for="ch" forName="image3" refType="w" fact="0.3246"/>
          <dgm:constr type="t" for="ch" forName="image3" refType="h" fact="0"/>
          <dgm:constr type="w" for="ch" forName="image3" refType="w" fact="0.1886"/>
          <dgm:constr type="h" for="ch" forName="image3" refType="h" fact="0.3106"/>
          <dgm:constr type="l" for="ch" forName="text1" refType="w" fact="0.1623"/>
          <dgm:constr type="t" for="ch" forName="text1" refType="h" fact="0.516"/>
          <dgm:constr type="w" for="ch" forName="text1" refType="w" fact="0.1886"/>
          <dgm:constr type="h" for="ch" forName="text1" refType="h" fact="0.3106"/>
          <dgm:constr type="l" for="ch" forName="text3" refType="w" fact="0.1623"/>
          <dgm:constr type="t" for="ch" forName="text3" refType="h" fact="0.1727"/>
          <dgm:constr type="w" for="ch" forName="text3" refType="w" fact="0.1886"/>
          <dgm:constr type="h" for="ch" forName="text3" refType="h" fact="0.3106"/>
          <dgm:constr type="l" for="ch" forName="textaccent1" refType="w" fact="0.1668"/>
          <dgm:constr type="t" for="ch" forName="textaccent1" refType="h" fact="0.6549"/>
          <dgm:constr type="w" for="ch" forName="textaccent1" refType="w" fact="0.022"/>
          <dgm:constr type="h" for="ch" forName="textaccent1" refType="h" fact="0.0364"/>
          <dgm:constr type="l" for="ch" forName="image1" refType="w" fact="0"/>
          <dgm:constr type="t" for="ch" forName="image1" refType="h" fact="0.3443"/>
          <dgm:constr type="w" for="ch" forName="image1" refType="w" fact="0.1886"/>
          <dgm:constr type="h" for="ch" forName="image1" refType="h" fact="0.3106"/>
          <dgm:constr type="l" for="ch" forName="imageaccent1" refType="w" fact="0.1292"/>
          <dgm:constr type="t" for="ch" forName="imageaccent1" refType="h" fact="0.6137"/>
          <dgm:constr type="w" for="ch" forName="imageaccent1" refType="w" fact="0.022"/>
          <dgm:constr type="h" for="ch" forName="imageaccent1" refType="h" fact="0.0364"/>
          <dgm:constr type="l" for="ch" forName="textaccent2" refType="w" fact="0.4544"/>
          <dgm:constr type="t" for="ch" forName="textaccent2" refType="h" fact="0.612"/>
          <dgm:constr type="w" for="ch" forName="textaccent2" refType="w" fact="0.022"/>
          <dgm:constr type="h" for="ch" forName="textaccent2" refType="h" fact="0.0364"/>
          <dgm:constr type="l" for="ch" forName="imageaccent2" refType="w" fact="0.4914"/>
          <dgm:constr type="t" for="ch" forName="imageaccent2" refType="h" fact="0.6536"/>
          <dgm:constr type="w" for="ch" forName="imageaccent2" refType="w" fact="0.022"/>
          <dgm:constr type="h" for="ch" forName="imageaccent2" refType="h" fact="0.0364"/>
          <dgm:constr type="l" for="ch" forName="textaccent3" refType="w" fact="0.2915"/>
          <dgm:constr type="t" for="ch" forName="textaccent3" refType="h" fact="0.1786"/>
          <dgm:constr type="w" for="ch" forName="textaccent3" refType="w" fact="0.022"/>
          <dgm:constr type="h" for="ch" forName="textaccent3" refType="h" fact="0.0364"/>
          <dgm:constr type="l" for="ch" forName="imageaccent3" refType="w" fact="0.3299"/>
          <dgm:constr type="t" for="ch" forName="imageaccent3" refType="h" fact="0.1376"/>
          <dgm:constr type="w" for="ch" forName="imageaccent3" refType="w" fact="0.022"/>
          <dgm:constr type="h" for="ch" forName="imageaccent3" refType="h" fact="0.0364"/>
          <dgm:constr type="l" for="ch" forName="textaccent4" refType="w" fact="0.65"/>
          <dgm:constr type="t" for="ch" forName="textaccent4" refType="h" fact="0.3096"/>
          <dgm:constr type="w" for="ch" forName="textaccent4" refType="w" fact="0.022"/>
          <dgm:constr type="h" for="ch" forName="textaccent4" refType="h" fact="0.0364"/>
          <dgm:constr type="l" for="ch" forName="imageaccent4" refType="w" fact="0.6859"/>
          <dgm:constr type="t" for="ch" forName="imageaccent4" refType="h" fact="0.3522"/>
          <dgm:constr type="w" for="ch" forName="imageaccent4" refType="w" fact="0.022"/>
          <dgm:constr type="h" for="ch" forName="imageaccent4" refType="h" fact="0.0364"/>
          <dgm:constr type="l" for="ch" forName="textaccent5" refType="w" fact="0.8123"/>
          <dgm:constr type="t" for="ch" forName="textaccent5" refType="h" fact="0.1425"/>
          <dgm:constr type="w" for="ch" forName="textaccent5" refType="w" fact="0.022"/>
          <dgm:constr type="h" for="ch" forName="textaccent5" refType="h" fact="0.0364"/>
          <dgm:constr type="l" for="ch" forName="imageaccent5" refType="w" fact="0.849"/>
          <dgm:constr type="t" for="ch" forName="imageaccent5" refType="h" fact="0.1835"/>
          <dgm:constr type="w" for="ch" forName="imageaccent5" refType="w" fact="0.022"/>
          <dgm:constr type="h" for="ch" forName="imageaccent5" refType="h" fact="0.0364"/>
          <dgm:constr type="l" for="ch" forName="image6" refType="w" fact="0.6491"/>
          <dgm:constr type="t" for="ch" forName="image6" refType="h" fact="0.6894"/>
          <dgm:constr type="w" for="ch" forName="image6" refType="w" fact="0.1886"/>
          <dgm:constr type="h" for="ch" forName="image6" refType="h" fact="0.3106"/>
          <dgm:constr type="l" for="ch" forName="text6" refType="w" fact="0.8114"/>
          <dgm:constr type="t" for="ch" forName="text6" refType="h" fact="0.5194"/>
          <dgm:constr type="w" for="ch" forName="text6" refType="w" fact="0.1886"/>
          <dgm:constr type="h" for="ch" forName="text6" refType="h" fact="0.3106"/>
          <dgm:constr type="l" for="ch" forName="imageaccent6" refType="w" fact="0.8138"/>
          <dgm:constr type="t" for="ch" forName="imageaccent6" refType="h" fact="0.8257"/>
          <dgm:constr type="w" for="ch" forName="imageaccent6" refType="w" fact="0.022"/>
          <dgm:constr type="h" for="ch" forName="imageaccent6" refType="h" fact="0.0364"/>
          <dgm:constr type="l" for="ch" forName="textaccent6" refType="w" fact="0.8488"/>
          <dgm:constr type="t" for="ch" forName="textaccent6" refType="h" fact="0.7914"/>
          <dgm:constr type="w" for="ch" forName="textaccent6" refType="w" fact="0.022"/>
          <dgm:constr type="h" for="ch" forName="textaccent6" refType="h" fact="0.0364"/>
        </dgm:constrLst>
      </dgm:if>
      <dgm:if name="Name8" axis="ch" ptType="node" func="cnt" op="equ" val="7">
        <dgm:alg type="composite">
          <dgm:param type="ar" val="1.6382"/>
        </dgm:alg>
        <dgm:constrLst>
          <dgm:constr type="primFontSz" for="des" ptType="node" op="equ" val="65"/>
          <dgm:constr type="l" for="ch" forName="image4" refType="w" fact="0.6491"/>
          <dgm:constr type="t" for="ch" forName="image4" refType="h" fact="0.2961"/>
          <dgm:constr type="w" for="ch" forName="image4" refType="w" fact="0.1886"/>
          <dgm:constr type="h" for="ch" forName="image4" refType="h" fact="0.2653"/>
          <dgm:constr type="l" for="ch" forName="text5" refType="w" fact="0.6491"/>
          <dgm:constr type="t" for="ch" forName="text5" refType="h" fact="0.0028"/>
          <dgm:constr type="w" for="ch" forName="text5" refType="w" fact="0.1886"/>
          <dgm:constr type="h" for="ch" forName="text5" refType="h" fact="0.2653"/>
          <dgm:constr type="l" for="ch" forName="image5" refType="w" fact="0.8114"/>
          <dgm:constr type="t" for="ch" forName="image5" refType="h" fact="0.1508"/>
          <dgm:constr type="w" for="ch" forName="image5" refType="w" fact="0.1886"/>
          <dgm:constr type="h" for="ch" forName="image5" refType="h" fact="0.2653"/>
          <dgm:constr type="l" for="ch" forName="image2" refType="w" fact="0.4868"/>
          <dgm:constr type="t" for="ch" forName="image2" refType="h" fact="0.4402"/>
          <dgm:constr type="w" for="ch" forName="image2" refType="w" fact="0.1886"/>
          <dgm:constr type="h" for="ch" forName="image2" refType="h" fact="0.2653"/>
          <dgm:constr type="l" for="ch" forName="text4" refType="w" fact="0.4868"/>
          <dgm:constr type="t" for="ch" forName="text4" refType="h" fact="0.1469"/>
          <dgm:constr type="w" for="ch" forName="text4" refType="w" fact="0.1886"/>
          <dgm:constr type="h" for="ch" forName="text4" refType="h" fact="0.2653"/>
          <dgm:constr type="l" for="ch" forName="text2" refType="w" fact="0.3246"/>
          <dgm:constr type="t" for="ch" forName="text2" refType="h" fact="0.2933"/>
          <dgm:constr type="w" for="ch" forName="text2" refType="w" fact="0.1886"/>
          <dgm:constr type="h" for="ch" forName="text2" refType="h" fact="0.2653"/>
          <dgm:constr type="l" for="ch" forName="image3" refType="w" fact="0.3246"/>
          <dgm:constr type="t" for="ch" forName="image3" refType="h" fact="0"/>
          <dgm:constr type="w" for="ch" forName="image3" refType="w" fact="0.1886"/>
          <dgm:constr type="h" for="ch" forName="image3" refType="h" fact="0.2653"/>
          <dgm:constr type="l" for="ch" forName="text1" refType="w" fact="0.1623"/>
          <dgm:constr type="t" for="ch" forName="text1" refType="h" fact="0.4408"/>
          <dgm:constr type="w" for="ch" forName="text1" refType="w" fact="0.1886"/>
          <dgm:constr type="h" for="ch" forName="text1" refType="h" fact="0.2653"/>
          <dgm:constr type="l" for="ch" forName="text3" refType="w" fact="0.1623"/>
          <dgm:constr type="t" for="ch" forName="text3" refType="h" fact="0.1475"/>
          <dgm:constr type="w" for="ch" forName="text3" refType="w" fact="0.1886"/>
          <dgm:constr type="h" for="ch" forName="text3" refType="h" fact="0.2653"/>
          <dgm:constr type="l" for="ch" forName="textaccent1" refType="w" fact="0.1668"/>
          <dgm:constr type="t" for="ch" forName="textaccent1" refType="h" fact="0.5594"/>
          <dgm:constr type="w" for="ch" forName="textaccent1" refType="w" fact="0.022"/>
          <dgm:constr type="h" for="ch" forName="textaccent1" refType="h" fact="0.0311"/>
          <dgm:constr type="l" for="ch" forName="image1" refType="w" fact="0"/>
          <dgm:constr type="t" for="ch" forName="image1" refType="h" fact="0.2941"/>
          <dgm:constr type="w" for="ch" forName="image1" refType="w" fact="0.1886"/>
          <dgm:constr type="h" for="ch" forName="image1" refType="h" fact="0.2653"/>
          <dgm:constr type="l" for="ch" forName="imageaccent1" refType="w" fact="0.1292"/>
          <dgm:constr type="t" for="ch" forName="imageaccent1" refType="h" fact="0.5242"/>
          <dgm:constr type="w" for="ch" forName="imageaccent1" refType="w" fact="0.022"/>
          <dgm:constr type="h" for="ch" forName="imageaccent1" refType="h" fact="0.0311"/>
          <dgm:constr type="l" for="ch" forName="textaccent2" refType="w" fact="0.4544"/>
          <dgm:constr type="t" for="ch" forName="textaccent2" refType="h" fact="0.5228"/>
          <dgm:constr type="w" for="ch" forName="textaccent2" refType="w" fact="0.022"/>
          <dgm:constr type="h" for="ch" forName="textaccent2" refType="h" fact="0.0311"/>
          <dgm:constr type="l" for="ch" forName="imageaccent2" refType="w" fact="0.4914"/>
          <dgm:constr type="t" for="ch" forName="imageaccent2" refType="h" fact="0.5583"/>
          <dgm:constr type="w" for="ch" forName="imageaccent2" refType="w" fact="0.022"/>
          <dgm:constr type="h" for="ch" forName="imageaccent2" refType="h" fact="0.0311"/>
          <dgm:constr type="l" for="ch" forName="textaccent3" refType="w" fact="0.2907"/>
          <dgm:constr type="t" for="ch" forName="textaccent3" refType="h" fact="0.1511"/>
          <dgm:constr type="w" for="ch" forName="textaccent3" refType="w" fact="0.022"/>
          <dgm:constr type="h" for="ch" forName="textaccent3" refType="h" fact="0.0311"/>
          <dgm:constr type="l" for="ch" forName="imageaccent3" refType="w" fact="0.3299"/>
          <dgm:constr type="t" for="ch" forName="imageaccent3" refType="h" fact="0.1175"/>
          <dgm:constr type="w" for="ch" forName="imageaccent3" refType="w" fact="0.022"/>
          <dgm:constr type="h" for="ch" forName="imageaccent3" refType="h" fact="0.0311"/>
          <dgm:constr type="l" for="ch" forName="textaccent4" refType="w" fact="0.65"/>
          <dgm:constr type="t" for="ch" forName="textaccent4" refType="h" fact="0.2645"/>
          <dgm:constr type="w" for="ch" forName="textaccent4" refType="w" fact="0.022"/>
          <dgm:constr type="h" for="ch" forName="textaccent4" refType="h" fact="0.0311"/>
          <dgm:constr type="l" for="ch" forName="imageaccent4" refType="w" fact="0.6859"/>
          <dgm:constr type="t" for="ch" forName="imageaccent4" refType="h" fact="0.3008"/>
          <dgm:constr type="w" for="ch" forName="imageaccent4" refType="w" fact="0.022"/>
          <dgm:constr type="h" for="ch" forName="imageaccent4" refType="h" fact="0.0311"/>
          <dgm:constr type="l" for="ch" forName="textaccent5" refType="w" fact="0.8123"/>
          <dgm:constr type="t" for="ch" forName="textaccent5" refType="h" fact="0.1217"/>
          <dgm:constr type="w" for="ch" forName="textaccent5" refType="w" fact="0.022"/>
          <dgm:constr type="h" for="ch" forName="textaccent5" refType="h" fact="0.0311"/>
          <dgm:constr type="l" for="ch" forName="imageaccent5" refType="w" fact="0.849"/>
          <dgm:constr type="t" for="ch" forName="imageaccent5" refType="h" fact="0.1567"/>
          <dgm:constr type="w" for="ch" forName="imageaccent5" refType="w" fact="0.022"/>
          <dgm:constr type="h" for="ch" forName="imageaccent5" refType="h" fact="0.0311"/>
          <dgm:constr type="l" for="ch" forName="image6" refType="w" fact="0.6491"/>
          <dgm:constr type="t" for="ch" forName="image6" refType="h" fact="0.5889"/>
          <dgm:constr type="w" for="ch" forName="image6" refType="w" fact="0.1886"/>
          <dgm:constr type="h" for="ch" forName="image6" refType="h" fact="0.2653"/>
          <dgm:constr type="l" for="ch" forName="text6" refType="w" fact="0.8114"/>
          <dgm:constr type="t" for="ch" forName="text6" refType="h" fact="0.4436"/>
          <dgm:constr type="w" for="ch" forName="text6" refType="w" fact="0.1886"/>
          <dgm:constr type="h" for="ch" forName="text6" refType="h" fact="0.2653"/>
          <dgm:constr type="l" for="ch" forName="imageaccent6" refType="w" fact="0.8138"/>
          <dgm:constr type="t" for="ch" forName="imageaccent6" refType="h" fact="0.7053"/>
          <dgm:constr type="w" for="ch" forName="imageaccent6" refType="w" fact="0.022"/>
          <dgm:constr type="h" for="ch" forName="imageaccent6" refType="h" fact="0.0311"/>
          <dgm:constr type="l" for="ch" forName="textaccent6" refType="w" fact="0.8488"/>
          <dgm:constr type="t" for="ch" forName="textaccent6" refType="h" fact="0.676"/>
          <dgm:constr type="w" for="ch" forName="textaccent6" refType="w" fact="0.022"/>
          <dgm:constr type="h" for="ch" forName="textaccent6" refType="h" fact="0.0311"/>
          <dgm:constr type="l" for="ch" forName="text7" refType="w" fact="0.3244"/>
          <dgm:constr type="t" for="ch" forName="text7" refType="h" fact="0.5872"/>
          <dgm:constr type="w" for="ch" forName="text7" refType="w" fact="0.1886"/>
          <dgm:constr type="h" for="ch" forName="text7" refType="h" fact="0.2653"/>
          <dgm:constr type="l" for="ch" forName="image7" refType="w" fact="0.1622"/>
          <dgm:constr type="t" for="ch" forName="image7" refType="h" fact="0.7347"/>
          <dgm:constr type="w" for="ch" forName="image7" refType="w" fact="0.1886"/>
          <dgm:constr type="h" for="ch" forName="image7" refType="h" fact="0.2653"/>
          <dgm:constr type="l" for="ch" forName="imageaccent7" refType="w" fact="0.2905"/>
          <dgm:constr type="t" for="ch" forName="imageaccent7" refType="h" fact="0.7384"/>
          <dgm:constr type="w" for="ch" forName="imageaccent7" refType="w" fact="0.022"/>
          <dgm:constr type="h" for="ch" forName="imageaccent7" refType="h" fact="0.0311"/>
          <dgm:constr type="l" for="ch" forName="textaccent7" refType="w" fact="0.3298"/>
          <dgm:constr type="t" for="ch" forName="textaccent7" refType="h" fact="0.7048"/>
          <dgm:constr type="w" for="ch" forName="textaccent7" refType="w" fact="0.022"/>
          <dgm:constr type="h" for="ch" forName="textaccent7" refType="h" fact="0.0311"/>
        </dgm:constrLst>
      </dgm:if>
      <dgm:if name="Name9" axis="ch" ptType="node" func="cnt" op="equ" val="8">
        <dgm:alg type="composite">
          <dgm:param type="ar" val="1.8974"/>
        </dgm:alg>
        <dgm:constrLst>
          <dgm:constr type="primFontSz" for="des" ptType="node" op="equ" val="65"/>
          <dgm:constr type="l" for="ch" forName="image4" refType="w" fact="0.5589"/>
          <dgm:constr type="t" for="ch" forName="image4" refType="h" fact="0.2952"/>
          <dgm:constr type="w" for="ch" forName="image4" refType="w" fact="0.1624"/>
          <dgm:constr type="h" for="ch" forName="image4" refType="h" fact="0.2645"/>
          <dgm:constr type="l" for="ch" forName="text5" refType="w" fact="0.5589"/>
          <dgm:constr type="t" for="ch" forName="text5" refType="h" fact="0.0028"/>
          <dgm:constr type="w" for="ch" forName="text5" refType="w" fact="0.1624"/>
          <dgm:constr type="h" for="ch" forName="text5" refType="h" fact="0.2645"/>
          <dgm:constr type="l" for="ch" forName="image5" refType="w" fact="0.6986"/>
          <dgm:constr type="t" for="ch" forName="image5" refType="h" fact="0.1504"/>
          <dgm:constr type="w" for="ch" forName="image5" refType="w" fact="0.1624"/>
          <dgm:constr type="h" for="ch" forName="image5" refType="h" fact="0.2645"/>
          <dgm:constr type="l" for="ch" forName="image2" refType="w" fact="0.4192"/>
          <dgm:constr type="t" for="ch" forName="image2" refType="h" fact="0.439"/>
          <dgm:constr type="w" for="ch" forName="image2" refType="w" fact="0.1624"/>
          <dgm:constr type="h" for="ch" forName="image2" refType="h" fact="0.2645"/>
          <dgm:constr type="l" for="ch" forName="text4" refType="w" fact="0.4192"/>
          <dgm:constr type="t" for="ch" forName="text4" refType="h" fact="0.1465"/>
          <dgm:constr type="w" for="ch" forName="text4" refType="w" fact="0.1624"/>
          <dgm:constr type="h" for="ch" forName="text4" refType="h" fact="0.2645"/>
          <dgm:constr type="l" for="ch" forName="text2" refType="w" fact="0.2794"/>
          <dgm:constr type="t" for="ch" forName="text2" refType="h" fact="0.2925"/>
          <dgm:constr type="w" for="ch" forName="text2" refType="w" fact="0.1624"/>
          <dgm:constr type="h" for="ch" forName="text2" refType="h" fact="0.2645"/>
          <dgm:constr type="l" for="ch" forName="image3" refType="w" fact="0.2794"/>
          <dgm:constr type="t" for="ch" forName="image3" refType="h" fact="0"/>
          <dgm:constr type="w" for="ch" forName="image3" refType="w" fact="0.1624"/>
          <dgm:constr type="h" for="ch" forName="image3" refType="h" fact="0.2645"/>
          <dgm:constr type="l" for="ch" forName="text1" refType="w" fact="0.1397"/>
          <dgm:constr type="t" for="ch" forName="text1" refType="h" fact="0.4395"/>
          <dgm:constr type="w" for="ch" forName="text1" refType="w" fact="0.1624"/>
          <dgm:constr type="h" for="ch" forName="text1" refType="h" fact="0.2645"/>
          <dgm:constr type="l" for="ch" forName="text3" refType="w" fact="0.1397"/>
          <dgm:constr type="t" for="ch" forName="text3" refType="h" fact="0.1471"/>
          <dgm:constr type="w" for="ch" forName="text3" refType="w" fact="0.1624"/>
          <dgm:constr type="h" for="ch" forName="text3" refType="h" fact="0.2645"/>
          <dgm:constr type="l" for="ch" forName="textaccent1" refType="w" fact="0.1436"/>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4"/>
          <dgm:constr type="h" for="ch" forName="image1" refType="h" fact="0.2645"/>
          <dgm:constr type="l" for="ch" forName="imageaccent1" refType="w" fact="0.1112"/>
          <dgm:constr type="t" for="ch" forName="imageaccent1" refType="h" fact="0.5227"/>
          <dgm:constr type="w" for="ch" forName="imageaccent1" refType="w" fact="0.0189"/>
          <dgm:constr type="h" for="ch" forName="imageaccent1" refType="h" fact="0.031"/>
          <dgm:constr type="l" for="ch" forName="textaccent2" refType="w" fact="0.3912"/>
          <dgm:constr type="t" for="ch" forName="textaccent2" refType="h" fact="0.5213"/>
          <dgm:constr type="w" for="ch" forName="textaccent2" refType="w" fact="0.0189"/>
          <dgm:constr type="h" for="ch" forName="textaccent2" refType="h" fact="0.031"/>
          <dgm:constr type="l" for="ch" forName="imageaccent2" refType="w" fact="0.4231"/>
          <dgm:constr type="t" for="ch" forName="imageaccent2" refType="h" fact="0.5567"/>
          <dgm:constr type="w" for="ch" forName="imageaccent2" refType="w" fact="0.0189"/>
          <dgm:constr type="h" for="ch" forName="imageaccent2" refType="h" fact="0.031"/>
          <dgm:constr type="l" for="ch" forName="textaccent3" refType="w" fact="0.2502"/>
          <dgm:constr type="t" for="ch" forName="textaccent3" refType="h" fact="0.1507"/>
          <dgm:constr type="w" for="ch" forName="textaccent3" refType="w" fact="0.0189"/>
          <dgm:constr type="h" for="ch" forName="textaccent3" refType="h" fact="0.031"/>
          <dgm:constr type="l" for="ch" forName="imageaccent3" refType="w" fact="0.2841"/>
          <dgm:constr type="t" for="ch" forName="imageaccent3" refType="h" fact="0.1172"/>
          <dgm:constr type="w" for="ch" forName="imageaccent3" refType="w" fact="0.0189"/>
          <dgm:constr type="h" for="ch" forName="imageaccent3" refType="h" fact="0.031"/>
          <dgm:constr type="l" for="ch" forName="textaccent4" refType="w" fact="0.5596"/>
          <dgm:constr type="t" for="ch" forName="textaccent4" refType="h" fact="0.2637"/>
          <dgm:constr type="w" for="ch" forName="textaccent4" refType="w" fact="0.0189"/>
          <dgm:constr type="h" for="ch" forName="textaccent4" refType="h" fact="0.031"/>
          <dgm:constr type="l" for="ch" forName="imageaccent4" refType="w" fact="0.5905"/>
          <dgm:constr type="t" for="ch" forName="imageaccent4" refType="h" fact="0.3"/>
          <dgm:constr type="w" for="ch" forName="imageaccent4" refType="w" fact="0.0189"/>
          <dgm:constr type="h" for="ch" forName="imageaccent4" refType="h" fact="0.031"/>
          <dgm:constr type="l" for="ch" forName="textaccent5" refType="w" fact="0.6993"/>
          <dgm:constr type="t" for="ch" forName="textaccent5" refType="h" fact="0.1214"/>
          <dgm:constr type="w" for="ch" forName="textaccent5" refType="w" fact="0.0189"/>
          <dgm:constr type="h" for="ch" forName="textaccent5" refType="h" fact="0.031"/>
          <dgm:constr type="l" for="ch" forName="imageaccent5" refType="w" fact="0.731"/>
          <dgm:constr type="t" for="ch" forName="imageaccent5" refType="h" fact="0.1563"/>
          <dgm:constr type="w" for="ch" forName="imageaccent5" refType="w" fact="0.0189"/>
          <dgm:constr type="h" for="ch" forName="imageaccent5" refType="h" fact="0.031"/>
          <dgm:constr type="l" for="ch" forName="image6" refType="w" fact="0.5589"/>
          <dgm:constr type="t" for="ch" forName="image6" refType="h" fact="0.5872"/>
          <dgm:constr type="w" for="ch" forName="image6" refType="w" fact="0.1624"/>
          <dgm:constr type="h" for="ch" forName="image6" refType="h" fact="0.2645"/>
          <dgm:constr type="l" for="ch" forName="text6" refType="w" fact="0.6986"/>
          <dgm:constr type="t" for="ch" forName="text6" refType="h" fact="0.4424"/>
          <dgm:constr type="w" for="ch" forName="text6" refType="w" fact="0.1624"/>
          <dgm:constr type="h" for="ch" forName="text6" refType="h" fact="0.2645"/>
          <dgm:constr type="l" for="ch" forName="imageaccent6" refType="w" fact="0.7007"/>
          <dgm:constr type="t" for="ch" forName="imageaccent6" refType="h" fact="0.7033"/>
          <dgm:constr type="w" for="ch" forName="imageaccent6" refType="w" fact="0.0189"/>
          <dgm:constr type="h" for="ch" forName="imageaccent6" refType="h" fact="0.031"/>
          <dgm:constr type="l" for="ch" forName="textaccent6" refType="w" fact="0.7308"/>
          <dgm:constr type="t" for="ch" forName="textaccent6" refType="h" fact="0.6741"/>
          <dgm:constr type="w" for="ch" forName="textaccent6" refType="w" fact="0.0189"/>
          <dgm:constr type="h" for="ch" forName="textaccent6" refType="h" fact="0.031"/>
          <dgm:constr type="l" for="ch" forName="text7" refType="w" fact="0.2793"/>
          <dgm:constr type="t" for="ch" forName="text7" refType="h" fact="0.5856"/>
          <dgm:constr type="w" for="ch" forName="text7" refType="w" fact="0.1624"/>
          <dgm:constr type="h" for="ch" forName="text7" refType="h" fact="0.2645"/>
          <dgm:constr type="l" for="ch" forName="image7" refType="w" fact="0.1396"/>
          <dgm:constr type="t" for="ch" forName="image7" refType="h" fact="0.7326"/>
          <dgm:constr type="w" for="ch" forName="image7" refType="w" fact="0.1624"/>
          <dgm:constr type="h" for="ch" forName="image7" refType="h" fact="0.2645"/>
          <dgm:constr type="l" for="ch" forName="imageaccent7" refType="w" fact="0.2501"/>
          <dgm:constr type="t" for="ch" forName="imageaccent7" refType="h" fact="0.7363"/>
          <dgm:constr type="w" for="ch" forName="imageaccent7" refType="w" fact="0.0189"/>
          <dgm:constr type="h" for="ch" forName="imageaccent7" refType="h" fact="0.031"/>
          <dgm:constr type="l" for="ch" forName="textaccent7" refType="w" fact="0.284"/>
          <dgm:constr type="t" for="ch" forName="textaccent7" refType="h" fact="0.7028"/>
          <dgm:constr type="w" for="ch" forName="textaccent7" refType="w" fact="0.0189"/>
          <dgm:constr type="h" for="ch" forName="textaccent7" refType="h" fact="0.031"/>
          <dgm:constr type="l" for="ch" forName="image8" refType="w" fact="0.6979"/>
          <dgm:constr type="t" for="ch" forName="image8" refType="h" fact="0.7355"/>
          <dgm:constr type="w" for="ch" forName="image8" refType="w" fact="0.1624"/>
          <dgm:constr type="h" for="ch" forName="image8" refType="h" fact="0.2645"/>
          <dgm:constr type="l" for="ch" forName="text8" refType="w" fact="0.8376"/>
          <dgm:constr type="t" for="ch" forName="text8" refType="h" fact="0.5906"/>
          <dgm:constr type="w" for="ch" forName="text8" refType="w" fact="0.1624"/>
          <dgm:constr type="h" for="ch" forName="text8" refType="h" fact="0.2645"/>
          <dgm:constr type="l" for="ch" forName="imageaccent8" refType="w" fact="0.8397"/>
          <dgm:constr type="t" for="ch" forName="imageaccent8" refType="h" fact="0.8516"/>
          <dgm:constr type="w" for="ch" forName="imageaccent8" refType="w" fact="0.0189"/>
          <dgm:constr type="h" for="ch" forName="imageaccent8" refType="h" fact="0.031"/>
          <dgm:constr type="l" for="ch" forName="textaccent8" refType="w" fact="0.8698"/>
          <dgm:constr type="t" for="ch" forName="textaccent8" refType="h" fact="0.8223"/>
          <dgm:constr type="w" for="ch" forName="textaccent8" refType="w" fact="0.0189"/>
          <dgm:constr type="h" for="ch" forName="textaccent8" refType="h" fact="0.031"/>
        </dgm:constrLst>
      </dgm:if>
      <dgm:if name="Name10" axis="ch" ptType="node" func="cnt" op="equ" val="9">
        <dgm:alg type="composite">
          <dgm:param type="ar" val="1.8986"/>
        </dgm:alg>
        <dgm:constrLst>
          <dgm:constr type="primFontSz" for="des" ptType="node" op="equ" val="65"/>
          <dgm:constr type="l" for="ch" forName="image4" refType="w" fact="0.5585"/>
          <dgm:constr type="t" for="ch" forName="image4" refType="h" fact="0.2952"/>
          <dgm:constr type="w" for="ch" forName="image4" refType="w" fact="0.1623"/>
          <dgm:constr type="h" for="ch" forName="image4" refType="h" fact="0.2645"/>
          <dgm:constr type="l" for="ch" forName="text5" refType="w" fact="0.5585"/>
          <dgm:constr type="t" for="ch" forName="text5" refType="h" fact="0.0028"/>
          <dgm:constr type="w" for="ch" forName="text5" refType="w" fact="0.1623"/>
          <dgm:constr type="h" for="ch" forName="text5" refType="h" fact="0.2645"/>
          <dgm:constr type="l" for="ch" forName="image5" refType="w" fact="0.6982"/>
          <dgm:constr type="t" for="ch" forName="image5" refType="h" fact="0.1504"/>
          <dgm:constr type="w" for="ch" forName="image5" refType="w" fact="0.1623"/>
          <dgm:constr type="h" for="ch" forName="image5" refType="h" fact="0.2645"/>
          <dgm:constr type="l" for="ch" forName="image2" refType="w" fact="0.4189"/>
          <dgm:constr type="t" for="ch" forName="image2" refType="h" fact="0.439"/>
          <dgm:constr type="w" for="ch" forName="image2" refType="w" fact="0.1623"/>
          <dgm:constr type="h" for="ch" forName="image2" refType="h" fact="0.2645"/>
          <dgm:constr type="l" for="ch" forName="text4" refType="w" fact="0.4189"/>
          <dgm:constr type="t" for="ch" forName="text4" refType="h" fact="0.1465"/>
          <dgm:constr type="w" for="ch" forName="text4" refType="w" fact="0.1623"/>
          <dgm:constr type="h" for="ch" forName="text4" refType="h" fact="0.2645"/>
          <dgm:constr type="l" for="ch" forName="text2" refType="w" fact="0.2793"/>
          <dgm:constr type="t" for="ch" forName="text2" refType="h" fact="0.2925"/>
          <dgm:constr type="w" for="ch" forName="text2" refType="w" fact="0.1623"/>
          <dgm:constr type="h" for="ch" forName="text2" refType="h" fact="0.2645"/>
          <dgm:constr type="l" for="ch" forName="image3" refType="w" fact="0.2793"/>
          <dgm:constr type="t" for="ch" forName="image3" refType="h" fact="0"/>
          <dgm:constr type="w" for="ch" forName="image3" refType="w" fact="0.1623"/>
          <dgm:constr type="h" for="ch" forName="image3" refType="h" fact="0.2645"/>
          <dgm:constr type="l" for="ch" forName="text1" refType="w" fact="0.1396"/>
          <dgm:constr type="t" for="ch" forName="text1" refType="h" fact="0.4395"/>
          <dgm:constr type="w" for="ch" forName="text1" refType="w" fact="0.1623"/>
          <dgm:constr type="h" for="ch" forName="text1" refType="h" fact="0.2645"/>
          <dgm:constr type="l" for="ch" forName="text3" refType="w" fact="0.1396"/>
          <dgm:constr type="t" for="ch" forName="text3" refType="h" fact="0.1471"/>
          <dgm:constr type="w" for="ch" forName="text3" refType="w" fact="0.1623"/>
          <dgm:constr type="h" for="ch" forName="text3" refType="h" fact="0.2645"/>
          <dgm:constr type="l" for="ch" forName="textaccent1" refType="w" fact="0.1435"/>
          <dgm:constr type="t" for="ch" forName="textaccent1" refType="h" fact="0.5578"/>
          <dgm:constr type="w" for="ch" forName="textaccent1" refType="w" fact="0.0189"/>
          <dgm:constr type="h" for="ch" forName="textaccent1" refType="h" fact="0.031"/>
          <dgm:constr type="l" for="ch" forName="image1" refType="w" fact="0"/>
          <dgm:constr type="t" for="ch" forName="image1" refType="h" fact="0.2933"/>
          <dgm:constr type="w" for="ch" forName="image1" refType="w" fact="0.1623"/>
          <dgm:constr type="h" for="ch" forName="image1" refType="h" fact="0.2645"/>
          <dgm:constr type="l" for="ch" forName="imageaccent1" refType="w" fact="0.1111"/>
          <dgm:constr type="t" for="ch" forName="imageaccent1" refType="h" fact="0.5227"/>
          <dgm:constr type="w" for="ch" forName="imageaccent1" refType="w" fact="0.0189"/>
          <dgm:constr type="h" for="ch" forName="imageaccent1" refType="h" fact="0.031"/>
          <dgm:constr type="l" for="ch" forName="textaccent2" refType="w" fact="0.391"/>
          <dgm:constr type="t" for="ch" forName="textaccent2" refType="h" fact="0.5213"/>
          <dgm:constr type="w" for="ch" forName="textaccent2" refType="w" fact="0.0189"/>
          <dgm:constr type="h" for="ch" forName="textaccent2" refType="h" fact="0.031"/>
          <dgm:constr type="l" for="ch" forName="imageaccent2" refType="w" fact="0.4228"/>
          <dgm:constr type="t" for="ch" forName="imageaccent2" refType="h" fact="0.5567"/>
          <dgm:constr type="w" for="ch" forName="imageaccent2" refType="w" fact="0.0189"/>
          <dgm:constr type="h" for="ch" forName="imageaccent2" refType="h" fact="0.031"/>
          <dgm:constr type="l" for="ch" forName="textaccent3" refType="w" fact="0.2501"/>
          <dgm:constr type="t" for="ch" forName="textaccent3" refType="h" fact="0.1507"/>
          <dgm:constr type="w" for="ch" forName="textaccent3" refType="w" fact="0.0189"/>
          <dgm:constr type="h" for="ch" forName="textaccent3" refType="h" fact="0.031"/>
          <dgm:constr type="l" for="ch" forName="imageaccent3" refType="w" fact="0.2839"/>
          <dgm:constr type="t" for="ch" forName="imageaccent3" refType="h" fact="0.1172"/>
          <dgm:constr type="w" for="ch" forName="imageaccent3" refType="w" fact="0.0189"/>
          <dgm:constr type="h" for="ch" forName="imageaccent3" refType="h" fact="0.031"/>
          <dgm:constr type="l" for="ch" forName="textaccent4" refType="w" fact="0.5593"/>
          <dgm:constr type="t" for="ch" forName="textaccent4" refType="h" fact="0.2637"/>
          <dgm:constr type="w" for="ch" forName="textaccent4" refType="w" fact="0.0189"/>
          <dgm:constr type="h" for="ch" forName="textaccent4" refType="h" fact="0.031"/>
          <dgm:constr type="l" for="ch" forName="imageaccent4" refType="w" fact="0.5901"/>
          <dgm:constr type="t" for="ch" forName="imageaccent4" refType="h" fact="0.3"/>
          <dgm:constr type="w" for="ch" forName="imageaccent4" refType="w" fact="0.0189"/>
          <dgm:constr type="h" for="ch" forName="imageaccent4" refType="h" fact="0.031"/>
          <dgm:constr type="l" for="ch" forName="textaccent5" refType="w" fact="0.6989"/>
          <dgm:constr type="t" for="ch" forName="textaccent5" refType="h" fact="0.1214"/>
          <dgm:constr type="w" for="ch" forName="textaccent5" refType="w" fact="0.0189"/>
          <dgm:constr type="h" for="ch" forName="textaccent5" refType="h" fact="0.031"/>
          <dgm:constr type="l" for="ch" forName="imageaccent5" refType="w" fact="0.7305"/>
          <dgm:constr type="t" for="ch" forName="imageaccent5" refType="h" fact="0.1563"/>
          <dgm:constr type="w" for="ch" forName="imageaccent5" refType="w" fact="0.0189"/>
          <dgm:constr type="h" for="ch" forName="imageaccent5" refType="h" fact="0.031"/>
          <dgm:constr type="l" for="ch" forName="image6" refType="w" fact="0.5585"/>
          <dgm:constr type="t" for="ch" forName="image6" refType="h" fact="0.5872"/>
          <dgm:constr type="w" for="ch" forName="image6" refType="w" fact="0.1623"/>
          <dgm:constr type="h" for="ch" forName="image6" refType="h" fact="0.2645"/>
          <dgm:constr type="l" for="ch" forName="text6" refType="w" fact="0.6982"/>
          <dgm:constr type="t" for="ch" forName="text6" refType="h" fact="0.4424"/>
          <dgm:constr type="w" for="ch" forName="text6" refType="w" fact="0.1623"/>
          <dgm:constr type="h" for="ch" forName="text6" refType="h" fact="0.2645"/>
          <dgm:constr type="l" for="ch" forName="imageaccent6" refType="w" fact="0.7002"/>
          <dgm:constr type="t" for="ch" forName="imageaccent6" refType="h" fact="0.7033"/>
          <dgm:constr type="w" for="ch" forName="imageaccent6" refType="w" fact="0.0189"/>
          <dgm:constr type="h" for="ch" forName="imageaccent6" refType="h" fact="0.031"/>
          <dgm:constr type="l" for="ch" forName="textaccent6" refType="w" fact="0.7303"/>
          <dgm:constr type="t" for="ch" forName="textaccent6" refType="h" fact="0.6741"/>
          <dgm:constr type="w" for="ch" forName="textaccent6" refType="w" fact="0.0189"/>
          <dgm:constr type="h" for="ch" forName="textaccent6" refType="h" fact="0.031"/>
          <dgm:constr type="l" for="ch" forName="text7" refType="w" fact="0.2792"/>
          <dgm:constr type="t" for="ch" forName="text7" refType="h" fact="0.5856"/>
          <dgm:constr type="w" for="ch" forName="text7" refType="w" fact="0.1623"/>
          <dgm:constr type="h" for="ch" forName="text7" refType="h" fact="0.2645"/>
          <dgm:constr type="l" for="ch" forName="image7" refType="w" fact="0.1395"/>
          <dgm:constr type="t" for="ch" forName="image7" refType="h" fact="0.7326"/>
          <dgm:constr type="w" for="ch" forName="image7" refType="w" fact="0.1623"/>
          <dgm:constr type="h" for="ch" forName="image7" refType="h" fact="0.2645"/>
          <dgm:constr type="l" for="ch" forName="imageaccent7" refType="w" fact="0.25"/>
          <dgm:constr type="t" for="ch" forName="imageaccent7" refType="h" fact="0.7363"/>
          <dgm:constr type="w" for="ch" forName="imageaccent7" refType="w" fact="0.0189"/>
          <dgm:constr type="h" for="ch" forName="imageaccent7" refType="h" fact="0.031"/>
          <dgm:constr type="l" for="ch" forName="textaccent7" refType="w" fact="0.2838"/>
          <dgm:constr type="t" for="ch" forName="textaccent7" refType="h" fact="0.7028"/>
          <dgm:constr type="w" for="ch" forName="textaccent7" refType="w" fact="0.0189"/>
          <dgm:constr type="h" for="ch" forName="textaccent7" refType="h" fact="0.031"/>
          <dgm:constr type="l" for="ch" forName="image8" refType="w" fact="0.6975"/>
          <dgm:constr type="t" for="ch" forName="image8" refType="h" fact="0.7355"/>
          <dgm:constr type="w" for="ch" forName="image8" refType="w" fact="0.1623"/>
          <dgm:constr type="h" for="ch" forName="image8" refType="h" fact="0.2645"/>
          <dgm:constr type="l" for="ch" forName="text8" refType="w" fact="0.8371"/>
          <dgm:constr type="t" for="ch" forName="text8" refType="h" fact="0.5906"/>
          <dgm:constr type="w" for="ch" forName="text8" refType="w" fact="0.1623"/>
          <dgm:constr type="h" for="ch" forName="text8" refType="h" fact="0.2645"/>
          <dgm:constr type="l" for="ch" forName="imageaccent8" refType="w" fact="0.8392"/>
          <dgm:constr type="t" for="ch" forName="imageaccent8" refType="h" fact="0.8516"/>
          <dgm:constr type="w" for="ch" forName="imageaccent8" refType="w" fact="0.0189"/>
          <dgm:constr type="h" for="ch" forName="imageaccent8" refType="h" fact="0.031"/>
          <dgm:constr type="l" for="ch" forName="textaccent8" refType="w" fact="0.8693"/>
          <dgm:constr type="t" for="ch" forName="textaccent8" refType="h" fact="0.8223"/>
          <dgm:constr type="w" for="ch" forName="textaccent8" refType="w" fact="0.0189"/>
          <dgm:constr type="h" for="ch" forName="textaccent8" refType="h" fact="0.031"/>
          <dgm:constr type="l" for="ch" forName="text9" refType="w" fact="0.8377"/>
          <dgm:constr type="t" for="ch" forName="text9" refType="h" fact="0.0057"/>
          <dgm:constr type="w" for="ch" forName="text9" refType="w" fact="0.1623"/>
          <dgm:constr type="h" for="ch" forName="text9" refType="h" fact="0.2645"/>
          <dgm:constr type="l" for="ch" forName="textaccent9" refType="w" fact="0.95"/>
          <dgm:constr type="t" for="ch" forName="textaccent9" refType="h" fact="0.2383"/>
          <dgm:constr type="w" for="ch" forName="textaccent9" refType="w" fact="0.0189"/>
          <dgm:constr type="h" for="ch" forName="textaccent9" refType="h" fact="0.031"/>
          <dgm:constr type="l" for="ch" forName="image9" refType="w" fact="0.8377"/>
          <dgm:constr type="t" for="ch" forName="image9" refType="h" fact="0.2977"/>
          <dgm:constr type="w" for="ch" forName="image9" refType="w" fact="0.1623"/>
          <dgm:constr type="h" for="ch" forName="image9" refType="h" fact="0.2645"/>
          <dgm:constr type="l" for="ch" forName="imageaccent9" refType="w" fact="0.95"/>
          <dgm:constr type="t" for="ch" forName="imageaccent9" refType="h" fact="0.2993"/>
          <dgm:constr type="w" for="ch" forName="imageaccent9" refType="w" fact="0.0189"/>
          <dgm:constr type="h" for="ch" forName="imageaccent9" refType="h" fact="0.031"/>
        </dgm:constrLst>
      </dgm:if>
      <dgm:if name="Name11" axis="ch" ptType="node" func="cnt" op="equ" val="10">
        <dgm:alg type="composite">
          <dgm:param type="ar" val="1.6608"/>
        </dgm:alg>
        <dgm:constrLst>
          <dgm:constr type="primFontSz" for="des" ptType="node" op="equ" val="65"/>
          <dgm:constr type="l" for="ch" forName="image4" refType="w" fact="0.5585"/>
          <dgm:constr type="t" for="ch" forName="image4" refType="h" fact="0.2583"/>
          <dgm:constr type="w" for="ch" forName="image4" refType="w" fact="0.1623"/>
          <dgm:constr type="h" for="ch" forName="image4" refType="h" fact="0.2314"/>
          <dgm:constr type="l" for="ch" forName="text5" refType="w" fact="0.5585"/>
          <dgm:constr type="t" for="ch" forName="text5" refType="h" fact="0.0024"/>
          <dgm:constr type="w" for="ch" forName="text5" refType="w" fact="0.1623"/>
          <dgm:constr type="h" for="ch" forName="text5" refType="h" fact="0.2314"/>
          <dgm:constr type="l" for="ch" forName="image5" refType="w" fact="0.6982"/>
          <dgm:constr type="t" for="ch" forName="image5" refType="h" fact="0.1316"/>
          <dgm:constr type="w" for="ch" forName="image5" refType="w" fact="0.1623"/>
          <dgm:constr type="h" for="ch" forName="image5" refType="h" fact="0.2314"/>
          <dgm:constr type="l" for="ch" forName="image2" refType="w" fact="0.4189"/>
          <dgm:constr type="t" for="ch" forName="image2" refType="h" fact="0.384"/>
          <dgm:constr type="w" for="ch" forName="image2" refType="w" fact="0.1623"/>
          <dgm:constr type="h" for="ch" forName="image2" refType="h" fact="0.2314"/>
          <dgm:constr type="l" for="ch" forName="text4" refType="w" fact="0.4189"/>
          <dgm:constr type="t" for="ch" forName="text4" refType="h" fact="0.1282"/>
          <dgm:constr type="w" for="ch" forName="text4" refType="w" fact="0.1623"/>
          <dgm:constr type="h" for="ch" forName="text4" refType="h" fact="0.2314"/>
          <dgm:constr type="l" for="ch" forName="text2" refType="w" fact="0.2793"/>
          <dgm:constr type="t" for="ch" forName="text2" refType="h" fact="0.2558"/>
          <dgm:constr type="w" for="ch" forName="text2" refType="w" fact="0.1623"/>
          <dgm:constr type="h" for="ch" forName="text2" refType="h" fact="0.2314"/>
          <dgm:constr type="l" for="ch" forName="image3" refType="w" fact="0.2793"/>
          <dgm:constr type="t" for="ch" forName="image3" refType="h" fact="0"/>
          <dgm:constr type="w" for="ch" forName="image3" refType="w" fact="0.1623"/>
          <dgm:constr type="h" for="ch" forName="image3" refType="h" fact="0.2314"/>
          <dgm:constr type="l" for="ch" forName="text1" refType="w" fact="0.1396"/>
          <dgm:constr type="t" for="ch" forName="text1" refType="h" fact="0.3845"/>
          <dgm:constr type="w" for="ch" forName="text1" refType="w" fact="0.1623"/>
          <dgm:constr type="h" for="ch" forName="text1" refType="h" fact="0.2314"/>
          <dgm:constr type="l" for="ch" forName="text3" refType="w" fact="0.1396"/>
          <dgm:constr type="t" for="ch" forName="text3" refType="h" fact="0.1286"/>
          <dgm:constr type="w" for="ch" forName="text3" refType="w" fact="0.1623"/>
          <dgm:constr type="h" for="ch" forName="text3" refType="h" fact="0.2314"/>
          <dgm:constr type="l" for="ch" forName="textaccent1" refType="w" fact="0.1435"/>
          <dgm:constr type="t" for="ch" forName="textaccent1" refType="h" fact="0.488"/>
          <dgm:constr type="w" for="ch" forName="textaccent1" refType="w" fact="0.0189"/>
          <dgm:constr type="h" for="ch" forName="textaccent1" refType="h" fact="0.0271"/>
          <dgm:constr type="l" for="ch" forName="image1" refType="w" fact="0"/>
          <dgm:constr type="t" for="ch" forName="image1" refType="h" fact="0.2566"/>
          <dgm:constr type="w" for="ch" forName="image1" refType="w" fact="0.1623"/>
          <dgm:constr type="h" for="ch" forName="image1" refType="h" fact="0.2314"/>
          <dgm:constr type="l" for="ch" forName="imageaccent1" refType="w" fact="0.1111"/>
          <dgm:constr type="t" for="ch" forName="imageaccent1" refType="h" fact="0.4572"/>
          <dgm:constr type="w" for="ch" forName="imageaccent1" refType="w" fact="0.0189"/>
          <dgm:constr type="h" for="ch" forName="imageaccent1" refType="h" fact="0.0271"/>
          <dgm:constr type="l" for="ch" forName="textaccent2" refType="w" fact="0.391"/>
          <dgm:constr type="t" for="ch" forName="textaccent2" refType="h" fact="0.456"/>
          <dgm:constr type="w" for="ch" forName="textaccent2" refType="w" fact="0.0189"/>
          <dgm:constr type="h" for="ch" forName="textaccent2" refType="h" fact="0.0271"/>
          <dgm:constr type="l" for="ch" forName="imageaccent2" refType="w" fact="0.4228"/>
          <dgm:constr type="t" for="ch" forName="imageaccent2" refType="h" fact="0.487"/>
          <dgm:constr type="w" for="ch" forName="imageaccent2" refType="w" fact="0.0189"/>
          <dgm:constr type="h" for="ch" forName="imageaccent2" refType="h" fact="0.0271"/>
          <dgm:constr type="l" for="ch" forName="textaccent3" refType="w" fact="0.2501"/>
          <dgm:constr type="t" for="ch" forName="textaccent3" refType="h" fact="0.1318"/>
          <dgm:constr type="w" for="ch" forName="textaccent3" refType="w" fact="0.0189"/>
          <dgm:constr type="h" for="ch" forName="textaccent3" refType="h" fact="0.0271"/>
          <dgm:constr type="l" for="ch" forName="imageaccent3" refType="w" fact="0.2839"/>
          <dgm:constr type="t" for="ch" forName="imageaccent3" refType="h" fact="0.1025"/>
          <dgm:constr type="w" for="ch" forName="imageaccent3" refType="w" fact="0.0189"/>
          <dgm:constr type="h" for="ch" forName="imageaccent3" refType="h" fact="0.0271"/>
          <dgm:constr type="l" for="ch" forName="textaccent4" refType="w" fact="0.5593"/>
          <dgm:constr type="t" for="ch" forName="textaccent4" refType="h" fact="0.2307"/>
          <dgm:constr type="w" for="ch" forName="textaccent4" refType="w" fact="0.0189"/>
          <dgm:constr type="h" for="ch" forName="textaccent4" refType="h" fact="0.0271"/>
          <dgm:constr type="l" for="ch" forName="imageaccent4" refType="w" fact="0.5901"/>
          <dgm:constr type="t" for="ch" forName="imageaccent4" refType="h" fact="0.2624"/>
          <dgm:constr type="w" for="ch" forName="imageaccent4" refType="w" fact="0.0189"/>
          <dgm:constr type="h" for="ch" forName="imageaccent4" refType="h" fact="0.0271"/>
          <dgm:constr type="l" for="ch" forName="textaccent5" refType="w" fact="0.6989"/>
          <dgm:constr type="t" for="ch" forName="textaccent5" refType="h" fact="0.1062"/>
          <dgm:constr type="w" for="ch" forName="textaccent5" refType="w" fact="0.0189"/>
          <dgm:constr type="h" for="ch" forName="textaccent5" refType="h" fact="0.0271"/>
          <dgm:constr type="l" for="ch" forName="imageaccent5" refType="w" fact="0.7305"/>
          <dgm:constr type="t" for="ch" forName="imageaccent5" refType="h" fact="0.1367"/>
          <dgm:constr type="w" for="ch" forName="imageaccent5" refType="w" fact="0.0189"/>
          <dgm:constr type="h" for="ch" forName="imageaccent5" refType="h" fact="0.0271"/>
          <dgm:constr type="l" for="ch" forName="image6" refType="w" fact="0.5585"/>
          <dgm:constr type="t" for="ch" forName="image6" refType="h" fact="0.5137"/>
          <dgm:constr type="w" for="ch" forName="image6" refType="w" fact="0.1623"/>
          <dgm:constr type="h" for="ch" forName="image6" refType="h" fact="0.2314"/>
          <dgm:constr type="l" for="ch" forName="text6" refType="w" fact="0.6982"/>
          <dgm:constr type="t" for="ch" forName="text6" refType="h" fact="0.387"/>
          <dgm:constr type="w" for="ch" forName="text6" refType="w" fact="0.1623"/>
          <dgm:constr type="h" for="ch" forName="text6" refType="h" fact="0.2314"/>
          <dgm:constr type="l" for="ch" forName="imageaccent6" refType="w" fact="0.7002"/>
          <dgm:constr type="t" for="ch" forName="imageaccent6" refType="h" fact="0.6152"/>
          <dgm:constr type="w" for="ch" forName="imageaccent6" refType="w" fact="0.0189"/>
          <dgm:constr type="h" for="ch" forName="imageaccent6" refType="h" fact="0.0271"/>
          <dgm:constr type="l" for="ch" forName="textaccent6" refType="w" fact="0.7303"/>
          <dgm:constr type="t" for="ch" forName="textaccent6" refType="h" fact="0.5897"/>
          <dgm:constr type="w" for="ch" forName="textaccent6" refType="w" fact="0.0189"/>
          <dgm:constr type="h" for="ch" forName="textaccent6" refType="h" fact="0.0271"/>
          <dgm:constr type="l" for="ch" forName="text7" refType="w" fact="0.2792"/>
          <dgm:constr type="t" for="ch" forName="text7" refType="h" fact="0.5122"/>
          <dgm:constr type="w" for="ch" forName="text7" refType="w" fact="0.1623"/>
          <dgm:constr type="h" for="ch" forName="text7" refType="h" fact="0.2314"/>
          <dgm:constr type="l" for="ch" forName="image7" refType="w" fact="0.1395"/>
          <dgm:constr type="t" for="ch" forName="image7" refType="h" fact="0.6409"/>
          <dgm:constr type="w" for="ch" forName="image7" refType="w" fact="0.1623"/>
          <dgm:constr type="h" for="ch" forName="image7" refType="h" fact="0.2314"/>
          <dgm:constr type="l" for="ch" forName="imageaccent7" refType="w" fact="0.25"/>
          <dgm:constr type="t" for="ch" forName="imageaccent7" refType="h" fact="0.6441"/>
          <dgm:constr type="w" for="ch" forName="imageaccent7" refType="w" fact="0.0189"/>
          <dgm:constr type="h" for="ch" forName="imageaccent7" refType="h" fact="0.0271"/>
          <dgm:constr type="l" for="ch" forName="textaccent7" refType="w" fact="0.2838"/>
          <dgm:constr type="t" for="ch" forName="textaccent7" refType="h" fact="0.6148"/>
          <dgm:constr type="w" for="ch" forName="textaccent7" refType="w" fact="0.0189"/>
          <dgm:constr type="h" for="ch" forName="textaccent7" refType="h" fact="0.0271"/>
          <dgm:constr type="l" for="ch" forName="image8" refType="w" fact="0.6975"/>
          <dgm:constr type="t" for="ch" forName="image8" refType="h" fact="0.6433"/>
          <dgm:constr type="w" for="ch" forName="image8" refType="w" fact="0.1623"/>
          <dgm:constr type="h" for="ch" forName="image8" refType="h" fact="0.2314"/>
          <dgm:constr type="l" for="ch" forName="text8" refType="w" fact="0.8371"/>
          <dgm:constr type="t" for="ch" forName="text8" refType="h" fact="0.5167"/>
          <dgm:constr type="w" for="ch" forName="text8" refType="w" fact="0.1623"/>
          <dgm:constr type="h" for="ch" forName="text8" refType="h" fact="0.2314"/>
          <dgm:constr type="l" for="ch" forName="imageaccent8" refType="w" fact="0.8392"/>
          <dgm:constr type="t" for="ch" forName="imageaccent8" refType="h" fact="0.7449"/>
          <dgm:constr type="w" for="ch" forName="imageaccent8" refType="w" fact="0.0189"/>
          <dgm:constr type="h" for="ch" forName="imageaccent8" refType="h" fact="0.0271"/>
          <dgm:constr type="l" for="ch" forName="textaccent8" refType="w" fact="0.8693"/>
          <dgm:constr type="t" for="ch" forName="textaccent8" refType="h" fact="0.7194"/>
          <dgm:constr type="w" for="ch" forName="textaccent8" refType="w" fact="0.0189"/>
          <dgm:constr type="h" for="ch" forName="textaccent8" refType="h" fact="0.0271"/>
          <dgm:constr type="l" for="ch" forName="text9" refType="w" fact="0.8377"/>
          <dgm:constr type="t" for="ch" forName="text9" refType="h" fact="0.005"/>
          <dgm:constr type="w" for="ch" forName="text9" refType="w" fact="0.1623"/>
          <dgm:constr type="h" for="ch" forName="text9" refType="h" fact="0.2314"/>
          <dgm:constr type="l" for="ch" forName="textaccent9" refType="w" fact="0.95"/>
          <dgm:constr type="t" for="ch" forName="textaccent9" refType="h" fact="0.2084"/>
          <dgm:constr type="w" for="ch" forName="textaccent9" refType="w" fact="0.0189"/>
          <dgm:constr type="h" for="ch" forName="textaccent9" refType="h" fact="0.0271"/>
          <dgm:constr type="l" for="ch" forName="image9" refType="w" fact="0.8377"/>
          <dgm:constr type="t" for="ch" forName="image9" refType="h" fact="0.2604"/>
          <dgm:constr type="w" for="ch" forName="image9" refType="w" fact="0.1623"/>
          <dgm:constr type="h" for="ch" forName="image9" refType="h" fact="0.2314"/>
          <dgm:constr type="l" for="ch" forName="imageaccent9" refType="w" fact="0.95"/>
          <dgm:constr type="t" for="ch" forName="imageaccent9" refType="h" fact="0.2618"/>
          <dgm:constr type="w" for="ch" forName="imageaccent9" refType="w" fact="0.0189"/>
          <dgm:constr type="h" for="ch" forName="imageaccent9" refType="h" fact="0.0271"/>
          <dgm:constr type="l" for="ch" forName="image10" refType="w" fact="0.2786"/>
          <dgm:constr type="t" for="ch" forName="image10" refType="h" fact="0.7686"/>
          <dgm:constr type="w" for="ch" forName="image10" refType="w" fact="0.1623"/>
          <dgm:constr type="h" for="ch" forName="image10" refType="h" fact="0.2314"/>
          <dgm:constr type="l" for="ch" forName="text10" refType="w" fact="0.4183"/>
          <dgm:constr type="t" for="ch" forName="text10" refType="h" fact="0.6419"/>
          <dgm:constr type="w" for="ch" forName="text10" refType="w" fact="0.1623"/>
          <dgm:constr type="h" for="ch" forName="text10" refType="h" fact="0.2314"/>
          <dgm:constr type="l" for="ch" forName="imageaccent10" refType="w" fact="0.4203"/>
          <dgm:constr type="t" for="ch" forName="imageaccent10" refType="h" fact="0.8701"/>
          <dgm:constr type="w" for="ch" forName="imageaccent10" refType="w" fact="0.0189"/>
          <dgm:constr type="h" for="ch" forName="imageaccent10" refType="h" fact="0.0271"/>
          <dgm:constr type="l" for="ch" forName="textaccent10" refType="w" fact="0.4504"/>
          <dgm:constr type="t" for="ch" forName="textaccent10" refType="h" fact="0.8446"/>
          <dgm:constr type="w" for="ch" forName="textaccent10" refType="w" fact="0.0189"/>
          <dgm:constr type="h" for="ch" forName="textaccent10" refType="h" fact="0.0271"/>
        </dgm:constrLst>
      </dgm:if>
      <dgm:if name="Name12" axis="ch" ptType="node" func="cnt" op="equ" val="11">
        <dgm:alg type="composite">
          <dgm:param type="ar" val="1.4704"/>
        </dgm:alg>
        <dgm:constrLst>
          <dgm:constr type="primFontSz" for="des" ptType="node" op="equ" val="65"/>
          <dgm:constr type="l" for="ch" forName="image4" refType="w" fact="0.5585"/>
          <dgm:constr type="t" for="ch" forName="image4" refType="h" fact="0.2287"/>
          <dgm:constr type="w" for="ch" forName="image4" refType="w" fact="0.1623"/>
          <dgm:constr type="h" for="ch" forName="image4" refType="h" fact="0.2049"/>
          <dgm:constr type="l" for="ch" forName="text5" refType="w" fact="0.5585"/>
          <dgm:constr type="t" for="ch" forName="text5" refType="h" fact="0.0022"/>
          <dgm:constr type="w" for="ch" forName="text5" refType="w" fact="0.1623"/>
          <dgm:constr type="h" for="ch" forName="text5" refType="h" fact="0.2049"/>
          <dgm:constr type="l" for="ch" forName="image5" refType="w" fact="0.6982"/>
          <dgm:constr type="t" for="ch" forName="image5" refType="h" fact="0.1165"/>
          <dgm:constr type="w" for="ch" forName="image5" refType="w" fact="0.1623"/>
          <dgm:constr type="h" for="ch" forName="image5" refType="h" fact="0.2049"/>
          <dgm:constr type="l" for="ch" forName="image2" refType="w" fact="0.4189"/>
          <dgm:constr type="t" for="ch" forName="image2" refType="h" fact="0.34"/>
          <dgm:constr type="w" for="ch" forName="image2" refType="w" fact="0.1623"/>
          <dgm:constr type="h" for="ch" forName="image2" refType="h" fact="0.2049"/>
          <dgm:constr type="l" for="ch" forName="text4" refType="w" fact="0.4189"/>
          <dgm:constr type="t" for="ch" forName="text4" refType="h" fact="0.1135"/>
          <dgm:constr type="w" for="ch" forName="text4" refType="w" fact="0.1623"/>
          <dgm:constr type="h" for="ch" forName="text4" refType="h" fact="0.2049"/>
          <dgm:constr type="l" for="ch" forName="text2" refType="w" fact="0.2793"/>
          <dgm:constr type="t" for="ch" forName="text2" refType="h" fact="0.2265"/>
          <dgm:constr type="w" for="ch" forName="text2" refType="w" fact="0.1623"/>
          <dgm:constr type="h" for="ch" forName="text2" refType="h" fact="0.2049"/>
          <dgm:constr type="l" for="ch" forName="image3" refType="w" fact="0.2793"/>
          <dgm:constr type="t" for="ch" forName="image3" refType="h" fact="0"/>
          <dgm:constr type="w" for="ch" forName="image3" refType="w" fact="0.1623"/>
          <dgm:constr type="h" for="ch" forName="image3" refType="h" fact="0.2049"/>
          <dgm:constr type="l" for="ch" forName="text1" refType="w" fact="0.1396"/>
          <dgm:constr type="t" for="ch" forName="text1" refType="h" fact="0.3404"/>
          <dgm:constr type="w" for="ch" forName="text1" refType="w" fact="0.1623"/>
          <dgm:constr type="h" for="ch" forName="text1" refType="h" fact="0.2049"/>
          <dgm:constr type="l" for="ch" forName="text3" refType="w" fact="0.1396"/>
          <dgm:constr type="t" for="ch" forName="text3" refType="h" fact="0.1139"/>
          <dgm:constr type="w" for="ch" forName="text3" refType="w" fact="0.1623"/>
          <dgm:constr type="h" for="ch" forName="text3" refType="h" fact="0.2049"/>
          <dgm:constr type="l" for="ch" forName="textaccent1" refType="w" fact="0.1435"/>
          <dgm:constr type="t" for="ch" forName="textaccent1" refType="h" fact="0.432"/>
          <dgm:constr type="w" for="ch" forName="textaccent1" refType="w" fact="0.0189"/>
          <dgm:constr type="h" for="ch" forName="textaccent1" refType="h" fact="0.024"/>
          <dgm:constr type="l" for="ch" forName="image1" refType="w" fact="0"/>
          <dgm:constr type="t" for="ch" forName="image1" refType="h" fact="0.2272"/>
          <dgm:constr type="w" for="ch" forName="image1" refType="w" fact="0.1623"/>
          <dgm:constr type="h" for="ch" forName="image1" refType="h" fact="0.2049"/>
          <dgm:constr type="l" for="ch" forName="imageaccent1" refType="w" fact="0.1111"/>
          <dgm:constr type="t" for="ch" forName="imageaccent1" refType="h" fact="0.4048"/>
          <dgm:constr type="w" for="ch" forName="imageaccent1" refType="w" fact="0.0189"/>
          <dgm:constr type="h" for="ch" forName="imageaccent1" refType="h" fact="0.024"/>
          <dgm:constr type="l" for="ch" forName="textaccent2" refType="w" fact="0.391"/>
          <dgm:constr type="t" for="ch" forName="textaccent2" refType="h" fact="0.4038"/>
          <dgm:constr type="w" for="ch" forName="textaccent2" refType="w" fact="0.0189"/>
          <dgm:constr type="h" for="ch" forName="textaccent2" refType="h" fact="0.024"/>
          <dgm:constr type="l" for="ch" forName="imageaccent2" refType="w" fact="0.4228"/>
          <dgm:constr type="t" for="ch" forName="imageaccent2" refType="h" fact="0.4312"/>
          <dgm:constr type="w" for="ch" forName="imageaccent2" refType="w" fact="0.0189"/>
          <dgm:constr type="h" for="ch" forName="imageaccent2" refType="h" fact="0.024"/>
          <dgm:constr type="l" for="ch" forName="textaccent3" refType="w" fact="0.2501"/>
          <dgm:constr type="t" for="ch" forName="textaccent3" refType="h" fact="0.1167"/>
          <dgm:constr type="w" for="ch" forName="textaccent3" refType="w" fact="0.0189"/>
          <dgm:constr type="h" for="ch" forName="textaccent3" refType="h" fact="0.024"/>
          <dgm:constr type="l" for="ch" forName="imageaccent3" refType="w" fact="0.2839"/>
          <dgm:constr type="t" for="ch" forName="imageaccent3" refType="h" fact="0.0908"/>
          <dgm:constr type="w" for="ch" forName="imageaccent3" refType="w" fact="0.0189"/>
          <dgm:constr type="h" for="ch" forName="imageaccent3" refType="h" fact="0.024"/>
          <dgm:constr type="l" for="ch" forName="textaccent4" refType="w" fact="0.5593"/>
          <dgm:constr type="t" for="ch" forName="textaccent4" refType="h" fact="0.2042"/>
          <dgm:constr type="w" for="ch" forName="textaccent4" refType="w" fact="0.0189"/>
          <dgm:constr type="h" for="ch" forName="textaccent4" refType="h" fact="0.024"/>
          <dgm:constr type="l" for="ch" forName="imageaccent4" refType="w" fact="0.5901"/>
          <dgm:constr type="t" for="ch" forName="imageaccent4" refType="h" fact="0.2323"/>
          <dgm:constr type="w" for="ch" forName="imageaccent4" refType="w" fact="0.0189"/>
          <dgm:constr type="h" for="ch" forName="imageaccent4" refType="h" fact="0.024"/>
          <dgm:constr type="l" for="ch" forName="textaccent5" refType="w" fact="0.6989"/>
          <dgm:constr type="t" for="ch" forName="textaccent5" refType="h" fact="0.094"/>
          <dgm:constr type="w" for="ch" forName="textaccent5" refType="w" fact="0.0189"/>
          <dgm:constr type="h" for="ch" forName="textaccent5" refType="h" fact="0.024"/>
          <dgm:constr type="l" for="ch" forName="imageaccent5" refType="w" fact="0.7305"/>
          <dgm:constr type="t" for="ch" forName="imageaccent5" refType="h" fact="0.121"/>
          <dgm:constr type="w" for="ch" forName="imageaccent5" refType="w" fact="0.0189"/>
          <dgm:constr type="h" for="ch" forName="imageaccent5" refType="h" fact="0.024"/>
          <dgm:constr type="l" for="ch" forName="image6" refType="w" fact="0.5585"/>
          <dgm:constr type="t" for="ch" forName="image6" refType="h" fact="0.4548"/>
          <dgm:constr type="w" for="ch" forName="image6" refType="w" fact="0.1623"/>
          <dgm:constr type="h" for="ch" forName="image6" refType="h" fact="0.2049"/>
          <dgm:constr type="l" for="ch" forName="text6" refType="w" fact="0.6982"/>
          <dgm:constr type="t" for="ch" forName="text6" refType="h" fact="0.3426"/>
          <dgm:constr type="w" for="ch" forName="text6" refType="w" fact="0.1623"/>
          <dgm:constr type="h" for="ch" forName="text6" refType="h" fact="0.2049"/>
          <dgm:constr type="l" for="ch" forName="imageaccent6" refType="w" fact="0.7002"/>
          <dgm:constr type="t" for="ch" forName="imageaccent6" refType="h" fact="0.5447"/>
          <dgm:constr type="w" for="ch" forName="imageaccent6" refType="w" fact="0.0189"/>
          <dgm:constr type="h" for="ch" forName="imageaccent6" refType="h" fact="0.024"/>
          <dgm:constr type="l" for="ch" forName="textaccent6" refType="w" fact="0.7303"/>
          <dgm:constr type="t" for="ch" forName="textaccent6" refType="h" fact="0.5221"/>
          <dgm:constr type="w" for="ch" forName="textaccent6" refType="w" fact="0.0189"/>
          <dgm:constr type="h" for="ch" forName="textaccent6" refType="h" fact="0.024"/>
          <dgm:constr type="l" for="ch" forName="text7" refType="w" fact="0.2792"/>
          <dgm:constr type="t" for="ch" forName="text7" refType="h" fact="0.4535"/>
          <dgm:constr type="w" for="ch" forName="text7" refType="w" fact="0.1623"/>
          <dgm:constr type="h" for="ch" forName="text7" refType="h" fact="0.2049"/>
          <dgm:constr type="l" for="ch" forName="image7" refType="w" fact="0.1395"/>
          <dgm:constr type="t" for="ch" forName="image7" refType="h" fact="0.5674"/>
          <dgm:constr type="w" for="ch" forName="image7" refType="w" fact="0.1623"/>
          <dgm:constr type="h" for="ch" forName="image7" refType="h" fact="0.2049"/>
          <dgm:constr type="l" for="ch" forName="imageaccent7" refType="w" fact="0.25"/>
          <dgm:constr type="t" for="ch" forName="imageaccent7" refType="h" fact="0.5703"/>
          <dgm:constr type="w" for="ch" forName="imageaccent7" refType="w" fact="0.0189"/>
          <dgm:constr type="h" for="ch" forName="imageaccent7" refType="h" fact="0.024"/>
          <dgm:constr type="l" for="ch" forName="textaccent7" refType="w" fact="0.2838"/>
          <dgm:constr type="t" for="ch" forName="textaccent7" refType="h" fact="0.5443"/>
          <dgm:constr type="w" for="ch" forName="textaccent7" refType="w" fact="0.0189"/>
          <dgm:constr type="h" for="ch" forName="textaccent7" refType="h" fact="0.024"/>
          <dgm:constr type="l" for="ch" forName="image8" refType="w" fact="0.6975"/>
          <dgm:constr type="t" for="ch" forName="image8" refType="h" fact="0.5696"/>
          <dgm:constr type="w" for="ch" forName="image8" refType="w" fact="0.1623"/>
          <dgm:constr type="h" for="ch" forName="image8" refType="h" fact="0.2049"/>
          <dgm:constr type="l" for="ch" forName="text8" refType="w" fact="0.8371"/>
          <dgm:constr type="t" for="ch" forName="text8" refType="h" fact="0.4574"/>
          <dgm:constr type="w" for="ch" forName="text8" refType="w" fact="0.1623"/>
          <dgm:constr type="h" for="ch" forName="text8" refType="h" fact="0.2049"/>
          <dgm:constr type="l" for="ch" forName="imageaccent8" refType="w" fact="0.8392"/>
          <dgm:constr type="t" for="ch" forName="imageaccent8" refType="h" fact="0.6595"/>
          <dgm:constr type="w" for="ch" forName="imageaccent8" refType="w" fact="0.0189"/>
          <dgm:constr type="h" for="ch" forName="imageaccent8" refType="h" fact="0.024"/>
          <dgm:constr type="l" for="ch" forName="textaccent8" refType="w" fact="0.8693"/>
          <dgm:constr type="t" for="ch" forName="textaccent8" refType="h" fact="0.6369"/>
          <dgm:constr type="w" for="ch" forName="textaccent8" refType="w" fact="0.0189"/>
          <dgm:constr type="h" for="ch" forName="textaccent8" refType="h" fact="0.024"/>
          <dgm:constr type="l" for="ch" forName="text9" refType="w" fact="0.8377"/>
          <dgm:constr type="t" for="ch" forName="text9" refType="h" fact="0.0044"/>
          <dgm:constr type="w" for="ch" forName="text9" refType="w" fact="0.1623"/>
          <dgm:constr type="h" for="ch" forName="text9" refType="h" fact="0.2049"/>
          <dgm:constr type="l" for="ch" forName="textaccent9" refType="w" fact="0.95"/>
          <dgm:constr type="t" for="ch" forName="textaccent9" refType="h" fact="0.1846"/>
          <dgm:constr type="w" for="ch" forName="textaccent9" refType="w" fact="0.0189"/>
          <dgm:constr type="h" for="ch" forName="textaccent9" refType="h" fact="0.024"/>
          <dgm:constr type="l" for="ch" forName="image9" refType="w" fact="0.8377"/>
          <dgm:constr type="t" for="ch" forName="image9" refType="h" fact="0.2306"/>
          <dgm:constr type="w" for="ch" forName="image9" refType="w" fact="0.1623"/>
          <dgm:constr type="h" for="ch" forName="image9" refType="h" fact="0.2049"/>
          <dgm:constr type="l" for="ch" forName="imageaccent9" refType="w" fact="0.95"/>
          <dgm:constr type="t" for="ch" forName="imageaccent9" refType="h" fact="0.2318"/>
          <dgm:constr type="w" for="ch" forName="imageaccent9" refType="w" fact="0.0189"/>
          <dgm:constr type="h" for="ch" forName="imageaccent9" refType="h" fact="0.024"/>
          <dgm:constr type="l" for="ch" forName="image10" refType="w" fact="0.2786"/>
          <dgm:constr type="t" for="ch" forName="image10" refType="h" fact="0.6805"/>
          <dgm:constr type="w" for="ch" forName="image10" refType="w" fact="0.1623"/>
          <dgm:constr type="h" for="ch" forName="image10" refType="h" fact="0.2049"/>
          <dgm:constr type="l" for="ch" forName="text10" refType="w" fact="0.4183"/>
          <dgm:constr type="t" for="ch" forName="text10" refType="h" fact="0.5683"/>
          <dgm:constr type="w" for="ch" forName="text10" refType="w" fact="0.1623"/>
          <dgm:constr type="h" for="ch" forName="text10" refType="h" fact="0.2049"/>
          <dgm:constr type="l" for="ch" forName="imageaccent10" refType="w" fact="0.4203"/>
          <dgm:constr type="t" for="ch" forName="imageaccent10" refType="h" fact="0.7704"/>
          <dgm:constr type="w" for="ch" forName="imageaccent10" refType="w" fact="0.0189"/>
          <dgm:constr type="h" for="ch" forName="imageaccent10" refType="h" fact="0.024"/>
          <dgm:constr type="l" for="ch" forName="textaccent10" refType="w" fact="0.4504"/>
          <dgm:constr type="t" for="ch" forName="textaccent10" refType="h" fact="0.7478"/>
          <dgm:constr type="w" for="ch" forName="textaccent10" refType="w" fact="0.0189"/>
          <dgm:constr type="h" for="ch" forName="textaccent10" refType="h" fact="0.024"/>
          <dgm:constr type="l" for="ch" forName="text11" refType="w" fact="0.6971"/>
          <dgm:constr type="t" for="ch" forName="text11" refType="h" fact="0.7951"/>
          <dgm:constr type="w" for="ch" forName="text11" refType="w" fact="0.1623"/>
          <dgm:constr type="h" for="ch" forName="text11" refType="h" fact="0.2049"/>
          <dgm:constr type="l" for="ch" forName="image11" refType="w" fact="0.5575"/>
          <dgm:constr type="t" for="ch" forName="image11" refType="h" fact="0.6816"/>
          <dgm:constr type="w" for="ch" forName="image11" refType="w" fact="0.1623"/>
          <dgm:constr type="h" for="ch" forName="image11" refType="h" fact="0.2049"/>
          <dgm:constr type="l" for="ch" forName="imageaccent11" refType="w" fact="0.6692"/>
          <dgm:constr type="t" for="ch" forName="imageaccent11" refType="h" fact="0.8589"/>
          <dgm:constr type="w" for="ch" forName="imageaccent11" refType="w" fact="0.0189"/>
          <dgm:constr type="h" for="ch" forName="imageaccent11" refType="h" fact="0.024"/>
          <dgm:constr type="l" for="ch" forName="textaccent11" refType="w" fact="0.701"/>
          <dgm:constr type="t" for="ch" forName="textaccent11" refType="h" fact="0.8863"/>
          <dgm:constr type="w" for="ch" forName="textaccent11" refType="w" fact="0.0189"/>
          <dgm:constr type="h" for="ch" forName="textaccent11" refType="h" fact="0.024"/>
        </dgm:constrLst>
      </dgm:if>
      <dgm:else name="Name13">
        <dgm:alg type="composite">
          <dgm:param type="ar" val="1.675"/>
        </dgm:alg>
        <dgm:constrLst>
          <dgm:constr type="primFontSz" for="des" ptType="node" op="equ" val="65"/>
          <dgm:constr type="l" for="ch" forName="image4" refType="w" fact="0.4903"/>
          <dgm:constr type="t" for="ch" forName="image4" refType="h" fact="0.2287"/>
          <dgm:constr type="w" for="ch" forName="image4" refType="w" fact="0.1425"/>
          <dgm:constr type="h" for="ch" forName="image4" refType="h" fact="0.2049"/>
          <dgm:constr type="l" for="ch" forName="text5" refType="w" fact="0.4903"/>
          <dgm:constr type="t" for="ch" forName="text5" refType="h" fact="0.0022"/>
          <dgm:constr type="w" for="ch" forName="text5" refType="w" fact="0.1425"/>
          <dgm:constr type="h" for="ch" forName="text5" refType="h" fact="0.2049"/>
          <dgm:constr type="l" for="ch" forName="image5" refType="w" fact="0.6129"/>
          <dgm:constr type="t" for="ch" forName="image5" refType="h" fact="0.1165"/>
          <dgm:constr type="w" for="ch" forName="image5" refType="w" fact="0.1425"/>
          <dgm:constr type="h" for="ch" forName="image5" refType="h" fact="0.2049"/>
          <dgm:constr type="l" for="ch" forName="image2" refType="w" fact="0.3677"/>
          <dgm:constr type="t" for="ch" forName="image2" refType="h" fact="0.34"/>
          <dgm:constr type="w" for="ch" forName="image2" refType="w" fact="0.1425"/>
          <dgm:constr type="h" for="ch" forName="image2" refType="h" fact="0.2049"/>
          <dgm:constr type="l" for="ch" forName="text4" refType="w" fact="0.3677"/>
          <dgm:constr type="t" for="ch" forName="text4" refType="h" fact="0.1135"/>
          <dgm:constr type="w" for="ch" forName="text4" refType="w" fact="0.1425"/>
          <dgm:constr type="h" for="ch" forName="text4" refType="h" fact="0.2049"/>
          <dgm:constr type="l" for="ch" forName="text2" refType="w" fact="0.2452"/>
          <dgm:constr type="t" for="ch" forName="text2" refType="h" fact="0.2265"/>
          <dgm:constr type="w" for="ch" forName="text2" refType="w" fact="0.1425"/>
          <dgm:constr type="h" for="ch" forName="text2" refType="h" fact="0.2049"/>
          <dgm:constr type="l" for="ch" forName="image3" refType="w" fact="0.2452"/>
          <dgm:constr type="t" for="ch" forName="image3" refType="h" fact="0"/>
          <dgm:constr type="w" for="ch" forName="image3" refType="w" fact="0.1425"/>
          <dgm:constr type="h" for="ch" forName="image3" refType="h" fact="0.2049"/>
          <dgm:constr type="l" for="ch" forName="text1" refType="w" fact="0.1226"/>
          <dgm:constr type="t" for="ch" forName="text1" refType="h" fact="0.3404"/>
          <dgm:constr type="w" for="ch" forName="text1" refType="w" fact="0.1425"/>
          <dgm:constr type="h" for="ch" forName="text1" refType="h" fact="0.2049"/>
          <dgm:constr type="l" for="ch" forName="text3" refType="w" fact="0.1226"/>
          <dgm:constr type="t" for="ch" forName="text3" refType="h" fact="0.1139"/>
          <dgm:constr type="w" for="ch" forName="text3" refType="w" fact="0.1425"/>
          <dgm:constr type="h" for="ch" forName="text3" refType="h" fact="0.2049"/>
          <dgm:constr type="l" for="ch" forName="textaccent1" refType="w" fact="0.126"/>
          <dgm:constr type="t" for="ch" forName="textaccent1" refType="h" fact="0.432"/>
          <dgm:constr type="w" for="ch" forName="textaccent1" refType="w" fact="0.0166"/>
          <dgm:constr type="h" for="ch" forName="textaccent1" refType="h" fact="0.024"/>
          <dgm:constr type="l" for="ch" forName="image1" refType="w" fact="0"/>
          <dgm:constr type="t" for="ch" forName="image1" refType="h" fact="0.2272"/>
          <dgm:constr type="w" for="ch" forName="image1" refType="w" fact="0.1425"/>
          <dgm:constr type="h" for="ch" forName="image1" refType="h" fact="0.2049"/>
          <dgm:constr type="l" for="ch" forName="imageaccent1" refType="w" fact="0.0976"/>
          <dgm:constr type="t" for="ch" forName="imageaccent1" refType="h" fact="0.4048"/>
          <dgm:constr type="w" for="ch" forName="imageaccent1" refType="w" fact="0.0166"/>
          <dgm:constr type="h" for="ch" forName="imageaccent1" refType="h" fact="0.024"/>
          <dgm:constr type="l" for="ch" forName="textaccent2" refType="w" fact="0.3432"/>
          <dgm:constr type="t" for="ch" forName="textaccent2" refType="h" fact="0.4038"/>
          <dgm:constr type="w" for="ch" forName="textaccent2" refType="w" fact="0.0166"/>
          <dgm:constr type="h" for="ch" forName="textaccent2" refType="h" fact="0.024"/>
          <dgm:constr type="l" for="ch" forName="imageaccent2" refType="w" fact="0.3712"/>
          <dgm:constr type="t" for="ch" forName="imageaccent2" refType="h" fact="0.4312"/>
          <dgm:constr type="w" for="ch" forName="imageaccent2" refType="w" fact="0.0166"/>
          <dgm:constr type="h" for="ch" forName="imageaccent2" refType="h" fact="0.024"/>
          <dgm:constr type="l" for="ch" forName="textaccent3" refType="w" fact="0.2196"/>
          <dgm:constr type="t" for="ch" forName="textaccent3" refType="h" fact="0.1167"/>
          <dgm:constr type="w" for="ch" forName="textaccent3" refType="w" fact="0.0166"/>
          <dgm:constr type="h" for="ch" forName="textaccent3" refType="h" fact="0.024"/>
          <dgm:constr type="l" for="ch" forName="imageaccent3" refType="w" fact="0.2492"/>
          <dgm:constr type="t" for="ch" forName="imageaccent3" refType="h" fact="0.0908"/>
          <dgm:constr type="w" for="ch" forName="imageaccent3" refType="w" fact="0.0166"/>
          <dgm:constr type="h" for="ch" forName="imageaccent3" refType="h" fact="0.024"/>
          <dgm:constr type="l" for="ch" forName="textaccent4" refType="w" fact="0.491"/>
          <dgm:constr type="t" for="ch" forName="textaccent4" refType="h" fact="0.2042"/>
          <dgm:constr type="w" for="ch" forName="textaccent4" refType="w" fact="0.0166"/>
          <dgm:constr type="h" for="ch" forName="textaccent4" refType="h" fact="0.024"/>
          <dgm:constr type="l" for="ch" forName="imageaccent4" refType="w" fact="0.5181"/>
          <dgm:constr type="t" for="ch" forName="imageaccent4" refType="h" fact="0.2323"/>
          <dgm:constr type="w" for="ch" forName="imageaccent4" refType="w" fact="0.0166"/>
          <dgm:constr type="h" for="ch" forName="imageaccent4" refType="h" fact="0.024"/>
          <dgm:constr type="l" for="ch" forName="textaccent5" refType="w" fact="0.6136"/>
          <dgm:constr type="t" for="ch" forName="textaccent5" refType="h" fact="0.094"/>
          <dgm:constr type="w" for="ch" forName="textaccent5" refType="w" fact="0.0166"/>
          <dgm:constr type="h" for="ch" forName="textaccent5" refType="h" fact="0.024"/>
          <dgm:constr type="l" for="ch" forName="imageaccent5" refType="w" fact="0.6413"/>
          <dgm:constr type="t" for="ch" forName="imageaccent5" refType="h" fact="0.121"/>
          <dgm:constr type="w" for="ch" forName="imageaccent5" refType="w" fact="0.0166"/>
          <dgm:constr type="h" for="ch" forName="imageaccent5" refType="h" fact="0.024"/>
          <dgm:constr type="l" for="ch" forName="image6" refType="w" fact="0.4903"/>
          <dgm:constr type="t" for="ch" forName="image6" refType="h" fact="0.4548"/>
          <dgm:constr type="w" for="ch" forName="image6" refType="w" fact="0.1425"/>
          <dgm:constr type="h" for="ch" forName="image6" refType="h" fact="0.2049"/>
          <dgm:constr type="l" for="ch" forName="text6" refType="w" fact="0.6129"/>
          <dgm:constr type="t" for="ch" forName="text6" refType="h" fact="0.3426"/>
          <dgm:constr type="w" for="ch" forName="text6" refType="w" fact="0.1425"/>
          <dgm:constr type="h" for="ch" forName="text6" refType="h" fact="0.2049"/>
          <dgm:constr type="l" for="ch" forName="imageaccent6" refType="w" fact="0.6147"/>
          <dgm:constr type="t" for="ch" forName="imageaccent6" refType="h" fact="0.5447"/>
          <dgm:constr type="w" for="ch" forName="imageaccent6" refType="w" fact="0.0166"/>
          <dgm:constr type="h" for="ch" forName="imageaccent6" refType="h" fact="0.024"/>
          <dgm:constr type="l" for="ch" forName="textaccent6" refType="w" fact="0.6411"/>
          <dgm:constr type="t" for="ch" forName="textaccent6" refType="h" fact="0.5221"/>
          <dgm:constr type="w" for="ch" forName="textaccent6" refType="w" fact="0.0166"/>
          <dgm:constr type="h" for="ch" forName="textaccent6" refType="h" fact="0.024"/>
          <dgm:constr type="l" for="ch" forName="text7" refType="w" fact="0.2451"/>
          <dgm:constr type="t" for="ch" forName="text7" refType="h" fact="0.4535"/>
          <dgm:constr type="w" for="ch" forName="text7" refType="w" fact="0.1425"/>
          <dgm:constr type="h" for="ch" forName="text7" refType="h" fact="0.2049"/>
          <dgm:constr type="l" for="ch" forName="image7" refType="w" fact="0.1225"/>
          <dgm:constr type="t" for="ch" forName="image7" refType="h" fact="0.5674"/>
          <dgm:constr type="w" for="ch" forName="image7" refType="w" fact="0.1425"/>
          <dgm:constr type="h" for="ch" forName="image7" refType="h" fact="0.2049"/>
          <dgm:constr type="l" for="ch" forName="imageaccent7" refType="w" fact="0.2195"/>
          <dgm:constr type="t" for="ch" forName="imageaccent7" refType="h" fact="0.5703"/>
          <dgm:constr type="w" for="ch" forName="imageaccent7" refType="w" fact="0.0166"/>
          <dgm:constr type="h" for="ch" forName="imageaccent7" refType="h" fact="0.024"/>
          <dgm:constr type="l" for="ch" forName="textaccent7" refType="w" fact="0.2491"/>
          <dgm:constr type="t" for="ch" forName="textaccent7" refType="h" fact="0.5443"/>
          <dgm:constr type="w" for="ch" forName="textaccent7" refType="w" fact="0.0166"/>
          <dgm:constr type="h" for="ch" forName="textaccent7" refType="h" fact="0.024"/>
          <dgm:constr type="l" for="ch" forName="image8" refType="w" fact="0.6123"/>
          <dgm:constr type="t" for="ch" forName="image8" refType="h" fact="0.5696"/>
          <dgm:constr type="w" for="ch" forName="image8" refType="w" fact="0.1425"/>
          <dgm:constr type="h" for="ch" forName="image8" refType="h" fact="0.2049"/>
          <dgm:constr type="l" for="ch" forName="text8" refType="w" fact="0.7349"/>
          <dgm:constr type="t" for="ch" forName="text8" refType="h" fact="0.4574"/>
          <dgm:constr type="w" for="ch" forName="text8" refType="w" fact="0.1425"/>
          <dgm:constr type="h" for="ch" forName="text8" refType="h" fact="0.2049"/>
          <dgm:constr type="l" for="ch" forName="imageaccent8" refType="w" fact="0.7367"/>
          <dgm:constr type="t" for="ch" forName="imageaccent8" refType="h" fact="0.6595"/>
          <dgm:constr type="w" for="ch" forName="imageaccent8" refType="w" fact="0.0166"/>
          <dgm:constr type="h" for="ch" forName="imageaccent8" refType="h" fact="0.024"/>
          <dgm:constr type="l" for="ch" forName="textaccent8" refType="w" fact="0.7631"/>
          <dgm:constr type="t" for="ch" forName="textaccent8" refType="h" fact="0.6369"/>
          <dgm:constr type="w" for="ch" forName="textaccent8" refType="w" fact="0.0166"/>
          <dgm:constr type="h" for="ch" forName="textaccent8" refType="h" fact="0.024"/>
          <dgm:constr type="l" for="ch" forName="text9" refType="w" fact="0.7354"/>
          <dgm:constr type="t" for="ch" forName="text9" refType="h" fact="0.0044"/>
          <dgm:constr type="w" for="ch" forName="text9" refType="w" fact="0.1425"/>
          <dgm:constr type="h" for="ch" forName="text9" refType="h" fact="0.2049"/>
          <dgm:constr type="l" for="ch" forName="textaccent9" refType="w" fact="0.8339"/>
          <dgm:constr type="t" for="ch" forName="textaccent9" refType="h" fact="0.1846"/>
          <dgm:constr type="w" for="ch" forName="textaccent9" refType="w" fact="0.0166"/>
          <dgm:constr type="h" for="ch" forName="textaccent9" refType="h" fact="0.024"/>
          <dgm:constr type="l" for="ch" forName="image9" refType="w" fact="0.7354"/>
          <dgm:constr type="t" for="ch" forName="image9" refType="h" fact="0.2306"/>
          <dgm:constr type="w" for="ch" forName="image9" refType="w" fact="0.1425"/>
          <dgm:constr type="h" for="ch" forName="image9" refType="h" fact="0.2049"/>
          <dgm:constr type="l" for="ch" forName="imageaccent9" refType="w" fact="0.8339"/>
          <dgm:constr type="t" for="ch" forName="imageaccent9" refType="h" fact="0.2318"/>
          <dgm:constr type="w" for="ch" forName="imageaccent9" refType="w" fact="0.0166"/>
          <dgm:constr type="h" for="ch" forName="imageaccent9" refType="h" fact="0.024"/>
          <dgm:constr type="l" for="ch" forName="image10" refType="w" fact="0.2446"/>
          <dgm:constr type="t" for="ch" forName="image10" refType="h" fact="0.6805"/>
          <dgm:constr type="w" for="ch" forName="image10" refType="w" fact="0.1425"/>
          <dgm:constr type="h" for="ch" forName="image10" refType="h" fact="0.2049"/>
          <dgm:constr type="l" for="ch" forName="text10" refType="w" fact="0.3672"/>
          <dgm:constr type="t" for="ch" forName="text10" refType="h" fact="0.5683"/>
          <dgm:constr type="w" for="ch" forName="text10" refType="w" fact="0.1425"/>
          <dgm:constr type="h" for="ch" forName="text10" refType="h" fact="0.2049"/>
          <dgm:constr type="l" for="ch" forName="imageaccent10" refType="w" fact="0.369"/>
          <dgm:constr type="t" for="ch" forName="imageaccent10" refType="h" fact="0.7704"/>
          <dgm:constr type="w" for="ch" forName="imageaccent10" refType="w" fact="0.0166"/>
          <dgm:constr type="h" for="ch" forName="imageaccent10" refType="h" fact="0.024"/>
          <dgm:constr type="l" for="ch" forName="textaccent10" refType="w" fact="0.3954"/>
          <dgm:constr type="t" for="ch" forName="textaccent10" refType="h" fact="0.7478"/>
          <dgm:constr type="w" for="ch" forName="textaccent10" refType="w" fact="0.0166"/>
          <dgm:constr type="h" for="ch" forName="textaccent10" refType="h" fact="0.024"/>
          <dgm:constr type="l" for="ch" forName="text11" refType="w" fact="0.612"/>
          <dgm:constr type="t" for="ch" forName="text11" refType="h" fact="0.7951"/>
          <dgm:constr type="w" for="ch" forName="text11" refType="w" fact="0.1425"/>
          <dgm:constr type="h" for="ch" forName="text11" refType="h" fact="0.2049"/>
          <dgm:constr type="l" for="ch" forName="image11" refType="w" fact="0.4894"/>
          <dgm:constr type="t" for="ch" forName="image11" refType="h" fact="0.6816"/>
          <dgm:constr type="w" for="ch" forName="image11" refType="w" fact="0.1425"/>
          <dgm:constr type="h" for="ch" forName="image11" refType="h" fact="0.2049"/>
          <dgm:constr type="l" for="ch" forName="imageaccent11" refType="w" fact="0.5874"/>
          <dgm:constr type="t" for="ch" forName="imageaccent11" refType="h" fact="0.8589"/>
          <dgm:constr type="w" for="ch" forName="imageaccent11" refType="w" fact="0.0166"/>
          <dgm:constr type="h" for="ch" forName="imageaccent11" refType="h" fact="0.024"/>
          <dgm:constr type="l" for="ch" forName="textaccent11" refType="w" fact="0.6154"/>
          <dgm:constr type="t" for="ch" forName="textaccent11" refType="h" fact="0.8863"/>
          <dgm:constr type="w" for="ch" forName="textaccent11" refType="w" fact="0.0166"/>
          <dgm:constr type="h" for="ch" forName="textaccent11" refType="h" fact="0.024"/>
          <dgm:constr type="l" for="ch" forName="text12" refType="w" fact="0.735"/>
          <dgm:constr type="t" for="ch" forName="text12" refType="h" fact="0.684"/>
          <dgm:constr type="w" for="ch" forName="text12" refType="w" fact="0.1425"/>
          <dgm:constr type="h" for="ch" forName="text12" refType="h" fact="0.2049"/>
          <dgm:constr type="l" for="ch" forName="image12" refType="w" fact="0.8575"/>
          <dgm:constr type="t" for="ch" forName="image12" refType="h" fact="0.5718"/>
          <dgm:constr type="w" for="ch" forName="image12" refType="w" fact="0.1425"/>
          <dgm:constr type="h" for="ch" forName="image12" refType="h" fact="0.2049"/>
          <dgm:constr type="l" for="ch" forName="textaccent12" refType="w" fact="0.8594"/>
          <dgm:constr type="t" for="ch" forName="textaccent12" refType="h" fact="0.7739"/>
          <dgm:constr type="w" for="ch" forName="textaccent12" refType="w" fact="0.0166"/>
          <dgm:constr type="h" for="ch" forName="textaccent12" refType="h" fact="0.024"/>
          <dgm:constr type="l" for="ch" forName="imageaccent12" refType="w" fact="0.8858"/>
          <dgm:constr type="t" for="ch" forName="imageaccent12" refType="h" fact="0.7513"/>
          <dgm:constr type="w" for="ch" forName="imageaccent12" refType="w" fact="0.0166"/>
          <dgm:constr type="h" for="ch" forName="imageaccent12" refType="h" fact="0.024"/>
        </dgm:constrLst>
      </dgm:else>
    </dgm:choose>
    <dgm:forEach name="wrapper" axis="self" ptType="parTrans">
      <dgm:forEach name="wrapper2" axis="self" ptType="sibTrans" st="2">
        <dgm:forEach name="textRepeat" axis="self">
          <dgm:layoutNode name="textRepeatNode" styleLbl="alignNode1">
            <dgm:varLst>
              <dgm:chMax val="0"/>
              <dgm:chPref val="0"/>
              <dgm:bulletEnabled val="1"/>
            </dgm:varLst>
            <dgm:alg type="tx"/>
            <dgm:shape xmlns:r="http://schemas.openxmlformats.org/officeDocument/2006/relationships" type="hexagon" r:blip="">
              <dgm:adjLst>
                <dgm:adj idx="1" val="0.25"/>
                <dgm:adj idx="2" val="1.1547"/>
              </dgm:adjLst>
            </dgm:shape>
            <dgm:presOf axis="desOrSelf" ptType="node"/>
            <dgm:constrLst>
              <dgm:constr type="lMarg" refType="primFontSz" fact="0"/>
              <dgm:constr type="rMarg" refType="primFontSz" fact="0"/>
              <dgm:constr type="tMarg" refType="primFontSz" fact="0.1"/>
              <dgm:constr type="bMarg" refType="primFontSz" fact="0.1"/>
            </dgm:constrLst>
            <dgm:ruleLst>
              <dgm:rule type="primFontSz" val="5" fact="NaN" max="NaN"/>
            </dgm:ruleLst>
          </dgm:layoutNode>
        </dgm:forEach>
        <dgm:forEach name="accentRepeat" axis="self">
          <dgm:layoutNode name="accentRepeatNode" styleLbl="solidAlignAcc1">
            <dgm:alg type="sp"/>
            <dgm:shape xmlns:r="http://schemas.openxmlformats.org/officeDocument/2006/relationships" type="hexagon" r:blip="">
              <dgm:adjLst>
                <dgm:adj idx="1" val="0.25"/>
                <dgm:adj idx="2" val="1.1547"/>
              </dgm:adjLst>
            </dgm:shape>
            <dgm:presOf/>
          </dgm:layoutNode>
        </dgm:forEach>
        <dgm:forEach name="imageRepeat" axis="self">
          <dgm:layoutNode name="imageRepeatNode" styleLbl="alignAcc1">
            <dgm:alg type="sp"/>
            <dgm:shape xmlns:r="http://schemas.openxmlformats.org/officeDocument/2006/relationships" type="hexagon" r:blip="" blipPhldr="1">
              <dgm:adjLst>
                <dgm:adj idx="1" val="0.25"/>
                <dgm:adj idx="2" val="1.1547"/>
              </dgm:adjLst>
            </dgm:shape>
            <dgm:presOf axis="self"/>
          </dgm:layoutNode>
        </dgm:forEach>
      </dgm:forEach>
    </dgm:forEach>
    <dgm:forEach name="Name14" axis="ch" ptType="node" cnt="1">
      <dgm:layoutNode name="text1">
        <dgm:alg type="sp"/>
        <dgm:shape xmlns:r="http://schemas.openxmlformats.org/officeDocument/2006/relationships" r:blip="">
          <dgm:adjLst/>
        </dgm:shape>
        <dgm:presOf/>
        <dgm:constrLst/>
        <dgm:forEach name="Name15" ref="textRepeat"/>
      </dgm:layoutNode>
      <dgm:layoutNode name="textaccent1">
        <dgm:alg type="sp"/>
        <dgm:shape xmlns:r="http://schemas.openxmlformats.org/officeDocument/2006/relationships" r:blip="">
          <dgm:adjLst/>
        </dgm:shape>
        <dgm:presOf/>
        <dgm:constrLst/>
        <dgm:forEach name="Name16" ref="accentRepeat"/>
      </dgm:layoutNode>
    </dgm:forEach>
    <dgm:forEach name="Name17" axis="ch" ptType="sibTrans" hideLastTrans="0" cnt="1">
      <dgm:layoutNode name="image1">
        <dgm:alg type="sp"/>
        <dgm:shape xmlns:r="http://schemas.openxmlformats.org/officeDocument/2006/relationships" r:blip="">
          <dgm:adjLst/>
        </dgm:shape>
        <dgm:presOf/>
        <dgm:constrLst/>
        <dgm:forEach name="Name18" ref="imageRepeat"/>
      </dgm:layoutNode>
      <dgm:layoutNode name="imageaccent1">
        <dgm:alg type="sp"/>
        <dgm:shape xmlns:r="http://schemas.openxmlformats.org/officeDocument/2006/relationships" r:blip="">
          <dgm:adjLst/>
        </dgm:shape>
        <dgm:presOf/>
        <dgm:constrLst/>
        <dgm:forEach name="Name19" ref="accentRepeat"/>
      </dgm:layoutNode>
    </dgm:forEach>
    <dgm:forEach name="Name20" axis="ch" ptType="node" st="2" cnt="1">
      <dgm:layoutNode name="text2">
        <dgm:alg type="sp"/>
        <dgm:shape xmlns:r="http://schemas.openxmlformats.org/officeDocument/2006/relationships" r:blip="">
          <dgm:adjLst/>
        </dgm:shape>
        <dgm:presOf/>
        <dgm:constrLst/>
        <dgm:forEach name="Name21" ref="textRepeat"/>
      </dgm:layoutNode>
      <dgm:layoutNode name="textaccent2">
        <dgm:alg type="sp"/>
        <dgm:shape xmlns:r="http://schemas.openxmlformats.org/officeDocument/2006/relationships" r:blip="">
          <dgm:adjLst/>
        </dgm:shape>
        <dgm:presOf/>
        <dgm:constrLst/>
        <dgm:forEach name="Name22" ref="accentRepeat"/>
      </dgm:layoutNode>
    </dgm:forEach>
    <dgm:forEach name="Name23" axis="ch" ptType="sibTrans" hideLastTrans="0" st="2" cnt="1">
      <dgm:layoutNode name="image2">
        <dgm:alg type="sp"/>
        <dgm:shape xmlns:r="http://schemas.openxmlformats.org/officeDocument/2006/relationships" r:blip="">
          <dgm:adjLst/>
        </dgm:shape>
        <dgm:presOf/>
        <dgm:constrLst/>
        <dgm:forEach name="Name24" ref="imageRepeat"/>
      </dgm:layoutNode>
      <dgm:layoutNode name="imageaccent2">
        <dgm:alg type="sp"/>
        <dgm:shape xmlns:r="http://schemas.openxmlformats.org/officeDocument/2006/relationships" r:blip="">
          <dgm:adjLst/>
        </dgm:shape>
        <dgm:presOf/>
        <dgm:constrLst/>
        <dgm:forEach name="Name25" ref="accentRepeat"/>
      </dgm:layoutNode>
    </dgm:forEach>
    <dgm:forEach name="Name26" axis="ch" ptType="node" st="3" cnt="1">
      <dgm:layoutNode name="text3">
        <dgm:alg type="sp"/>
        <dgm:shape xmlns:r="http://schemas.openxmlformats.org/officeDocument/2006/relationships" r:blip="">
          <dgm:adjLst/>
        </dgm:shape>
        <dgm:presOf/>
        <dgm:constrLst/>
        <dgm:forEach name="Name27" ref="textRepeat"/>
      </dgm:layoutNode>
      <dgm:layoutNode name="textaccent3">
        <dgm:alg type="sp"/>
        <dgm:shape xmlns:r="http://schemas.openxmlformats.org/officeDocument/2006/relationships" r:blip="">
          <dgm:adjLst/>
        </dgm:shape>
        <dgm:presOf/>
        <dgm:constrLst/>
        <dgm:forEach name="Name28" ref="accentRepeat"/>
      </dgm:layoutNode>
    </dgm:forEach>
    <dgm:forEach name="Name29" axis="ch" ptType="sibTrans" hideLastTrans="0" st="3" cnt="1">
      <dgm:layoutNode name="image3">
        <dgm:alg type="sp"/>
        <dgm:shape xmlns:r="http://schemas.openxmlformats.org/officeDocument/2006/relationships" r:blip="">
          <dgm:adjLst/>
        </dgm:shape>
        <dgm:presOf/>
        <dgm:constrLst/>
        <dgm:forEach name="Name30" ref="imageRepeat"/>
      </dgm:layoutNode>
      <dgm:layoutNode name="imageaccent3">
        <dgm:alg type="sp"/>
        <dgm:shape xmlns:r="http://schemas.openxmlformats.org/officeDocument/2006/relationships" r:blip="">
          <dgm:adjLst/>
        </dgm:shape>
        <dgm:presOf/>
        <dgm:constrLst/>
        <dgm:forEach name="Name31" ref="accentRepeat"/>
      </dgm:layoutNode>
    </dgm:forEach>
    <dgm:forEach name="Name32" axis="ch" ptType="node" st="4" cnt="1">
      <dgm:layoutNode name="text4">
        <dgm:alg type="sp"/>
        <dgm:shape xmlns:r="http://schemas.openxmlformats.org/officeDocument/2006/relationships" r:blip="">
          <dgm:adjLst/>
        </dgm:shape>
        <dgm:presOf/>
        <dgm:constrLst/>
        <dgm:forEach name="Name33" ref="textRepeat"/>
      </dgm:layoutNode>
      <dgm:layoutNode name="textaccent4">
        <dgm:alg type="sp"/>
        <dgm:shape xmlns:r="http://schemas.openxmlformats.org/officeDocument/2006/relationships" r:blip="">
          <dgm:adjLst/>
        </dgm:shape>
        <dgm:presOf/>
        <dgm:constrLst/>
        <dgm:forEach name="Name34" ref="accentRepeat"/>
      </dgm:layoutNode>
    </dgm:forEach>
    <dgm:forEach name="Name35" axis="ch" ptType="sibTrans" hideLastTrans="0" st="4" cnt="1">
      <dgm:layoutNode name="image4">
        <dgm:alg type="sp"/>
        <dgm:shape xmlns:r="http://schemas.openxmlformats.org/officeDocument/2006/relationships" r:blip="">
          <dgm:adjLst/>
        </dgm:shape>
        <dgm:presOf/>
        <dgm:constrLst/>
        <dgm:forEach name="Name36" ref="imageRepeat"/>
      </dgm:layoutNode>
      <dgm:layoutNode name="imageaccent4">
        <dgm:alg type="sp"/>
        <dgm:shape xmlns:r="http://schemas.openxmlformats.org/officeDocument/2006/relationships" r:blip="">
          <dgm:adjLst/>
        </dgm:shape>
        <dgm:presOf/>
        <dgm:constrLst/>
        <dgm:forEach name="Name37" ref="accentRepeat"/>
      </dgm:layoutNode>
    </dgm:forEach>
    <dgm:forEach name="Name38" axis="ch" ptType="node" st="5" cnt="1">
      <dgm:layoutNode name="text5">
        <dgm:alg type="sp"/>
        <dgm:shape xmlns:r="http://schemas.openxmlformats.org/officeDocument/2006/relationships" r:blip="">
          <dgm:adjLst/>
        </dgm:shape>
        <dgm:presOf/>
        <dgm:constrLst/>
        <dgm:forEach name="Name39" ref="textRepeat"/>
      </dgm:layoutNode>
      <dgm:layoutNode name="textaccent5">
        <dgm:alg type="sp"/>
        <dgm:shape xmlns:r="http://schemas.openxmlformats.org/officeDocument/2006/relationships" r:blip="">
          <dgm:adjLst/>
        </dgm:shape>
        <dgm:presOf/>
        <dgm:constrLst/>
        <dgm:forEach name="Name40" ref="accentRepeat"/>
      </dgm:layoutNode>
    </dgm:forEach>
    <dgm:forEach name="Name41" axis="ch" ptType="sibTrans" hideLastTrans="0" st="5" cnt="1">
      <dgm:layoutNode name="image5">
        <dgm:alg type="sp"/>
        <dgm:shape xmlns:r="http://schemas.openxmlformats.org/officeDocument/2006/relationships" r:blip="">
          <dgm:adjLst/>
        </dgm:shape>
        <dgm:presOf/>
        <dgm:constrLst/>
        <dgm:forEach name="Name42" ref="imageRepeat"/>
      </dgm:layoutNode>
      <dgm:layoutNode name="imageaccent5">
        <dgm:alg type="sp"/>
        <dgm:shape xmlns:r="http://schemas.openxmlformats.org/officeDocument/2006/relationships" r:blip="">
          <dgm:adjLst/>
        </dgm:shape>
        <dgm:presOf/>
        <dgm:constrLst/>
        <dgm:forEach name="Name43" ref="accentRepeat"/>
      </dgm:layoutNode>
    </dgm:forEach>
    <dgm:forEach name="Name44" axis="ch" ptType="node" st="6" cnt="1">
      <dgm:layoutNode name="text6">
        <dgm:alg type="sp"/>
        <dgm:shape xmlns:r="http://schemas.openxmlformats.org/officeDocument/2006/relationships" r:blip="">
          <dgm:adjLst/>
        </dgm:shape>
        <dgm:presOf/>
        <dgm:constrLst/>
        <dgm:forEach name="Name45" ref="textRepeat"/>
      </dgm:layoutNode>
      <dgm:layoutNode name="textaccent6">
        <dgm:alg type="sp"/>
        <dgm:shape xmlns:r="http://schemas.openxmlformats.org/officeDocument/2006/relationships" r:blip="">
          <dgm:adjLst/>
        </dgm:shape>
        <dgm:presOf/>
        <dgm:constrLst/>
        <dgm:forEach name="Name46" ref="accentRepeat"/>
      </dgm:layoutNode>
    </dgm:forEach>
    <dgm:forEach name="Name47" axis="ch" ptType="sibTrans" hideLastTrans="0" st="6" cnt="1">
      <dgm:layoutNode name="image6">
        <dgm:alg type="sp"/>
        <dgm:shape xmlns:r="http://schemas.openxmlformats.org/officeDocument/2006/relationships" r:blip="">
          <dgm:adjLst/>
        </dgm:shape>
        <dgm:presOf/>
        <dgm:constrLst/>
        <dgm:forEach name="Name48" ref="imageRepeat"/>
      </dgm:layoutNode>
      <dgm:layoutNode name="imageaccent6">
        <dgm:alg type="sp"/>
        <dgm:shape xmlns:r="http://schemas.openxmlformats.org/officeDocument/2006/relationships" r:blip="">
          <dgm:adjLst/>
        </dgm:shape>
        <dgm:presOf/>
        <dgm:constrLst/>
        <dgm:forEach name="Name49" ref="accentRepeat"/>
      </dgm:layoutNode>
    </dgm:forEach>
    <dgm:forEach name="Name50" axis="ch" ptType="node" st="7" cnt="1">
      <dgm:layoutNode name="text7">
        <dgm:alg type="sp"/>
        <dgm:shape xmlns:r="http://schemas.openxmlformats.org/officeDocument/2006/relationships" r:blip="">
          <dgm:adjLst/>
        </dgm:shape>
        <dgm:presOf/>
        <dgm:constrLst/>
        <dgm:forEach name="Name51" ref="textRepeat"/>
      </dgm:layoutNode>
      <dgm:layoutNode name="textaccent7">
        <dgm:alg type="sp"/>
        <dgm:shape xmlns:r="http://schemas.openxmlformats.org/officeDocument/2006/relationships" r:blip="">
          <dgm:adjLst/>
        </dgm:shape>
        <dgm:presOf/>
        <dgm:constrLst/>
        <dgm:forEach name="Name52" ref="accentRepeat"/>
      </dgm:layoutNode>
    </dgm:forEach>
    <dgm:forEach name="Name53" axis="ch" ptType="sibTrans" hideLastTrans="0" st="7" cnt="1">
      <dgm:layoutNode name="image7">
        <dgm:alg type="sp"/>
        <dgm:shape xmlns:r="http://schemas.openxmlformats.org/officeDocument/2006/relationships" r:blip="">
          <dgm:adjLst/>
        </dgm:shape>
        <dgm:presOf/>
        <dgm:constrLst/>
        <dgm:forEach name="Name54" ref="imageRepeat"/>
      </dgm:layoutNode>
      <dgm:layoutNode name="imageaccent7">
        <dgm:alg type="sp"/>
        <dgm:shape xmlns:r="http://schemas.openxmlformats.org/officeDocument/2006/relationships" r:blip="">
          <dgm:adjLst/>
        </dgm:shape>
        <dgm:presOf/>
        <dgm:constrLst/>
        <dgm:forEach name="Name55" ref="accentRepeat"/>
      </dgm:layoutNode>
    </dgm:forEach>
    <dgm:forEach name="Name56" axis="ch" ptType="node" st="8" cnt="1">
      <dgm:layoutNode name="text8">
        <dgm:alg type="sp"/>
        <dgm:shape xmlns:r="http://schemas.openxmlformats.org/officeDocument/2006/relationships" r:blip="">
          <dgm:adjLst/>
        </dgm:shape>
        <dgm:presOf/>
        <dgm:constrLst/>
        <dgm:forEach name="Name57" ref="textRepeat"/>
      </dgm:layoutNode>
      <dgm:layoutNode name="textaccent8">
        <dgm:alg type="sp"/>
        <dgm:shape xmlns:r="http://schemas.openxmlformats.org/officeDocument/2006/relationships" r:blip="">
          <dgm:adjLst/>
        </dgm:shape>
        <dgm:presOf/>
        <dgm:constrLst/>
        <dgm:forEach name="Name58" ref="accentRepeat"/>
      </dgm:layoutNode>
    </dgm:forEach>
    <dgm:forEach name="Name59" axis="ch" ptType="sibTrans" hideLastTrans="0" st="8" cnt="1">
      <dgm:layoutNode name="image8">
        <dgm:alg type="sp"/>
        <dgm:shape xmlns:r="http://schemas.openxmlformats.org/officeDocument/2006/relationships" r:blip="">
          <dgm:adjLst/>
        </dgm:shape>
        <dgm:presOf/>
        <dgm:constrLst/>
        <dgm:forEach name="Name60" ref="imageRepeat"/>
      </dgm:layoutNode>
      <dgm:layoutNode name="imageaccent8">
        <dgm:alg type="sp"/>
        <dgm:shape xmlns:r="http://schemas.openxmlformats.org/officeDocument/2006/relationships" r:blip="">
          <dgm:adjLst/>
        </dgm:shape>
        <dgm:presOf/>
        <dgm:constrLst/>
        <dgm:forEach name="Name61" ref="accentRepeat"/>
      </dgm:layoutNode>
    </dgm:forEach>
    <dgm:forEach name="Name62" axis="ch" ptType="node" st="9" cnt="1">
      <dgm:layoutNode name="text9">
        <dgm:alg type="sp"/>
        <dgm:shape xmlns:r="http://schemas.openxmlformats.org/officeDocument/2006/relationships" r:blip="">
          <dgm:adjLst/>
        </dgm:shape>
        <dgm:presOf/>
        <dgm:constrLst/>
        <dgm:forEach name="Name63" ref="textRepeat"/>
      </dgm:layoutNode>
      <dgm:layoutNode name="textaccent9">
        <dgm:alg type="sp"/>
        <dgm:shape xmlns:r="http://schemas.openxmlformats.org/officeDocument/2006/relationships" r:blip="">
          <dgm:adjLst/>
        </dgm:shape>
        <dgm:presOf/>
        <dgm:constrLst/>
        <dgm:forEach name="Name64" ref="accentRepeat"/>
      </dgm:layoutNode>
    </dgm:forEach>
    <dgm:forEach name="Name65" axis="ch" ptType="sibTrans" hideLastTrans="0" st="9" cnt="1">
      <dgm:layoutNode name="image9">
        <dgm:alg type="sp"/>
        <dgm:shape xmlns:r="http://schemas.openxmlformats.org/officeDocument/2006/relationships" r:blip="">
          <dgm:adjLst/>
        </dgm:shape>
        <dgm:presOf/>
        <dgm:constrLst/>
        <dgm:forEach name="Name66" ref="imageRepeat"/>
      </dgm:layoutNode>
      <dgm:layoutNode name="imageaccent9">
        <dgm:alg type="sp"/>
        <dgm:shape xmlns:r="http://schemas.openxmlformats.org/officeDocument/2006/relationships" r:blip="">
          <dgm:adjLst/>
        </dgm:shape>
        <dgm:presOf/>
        <dgm:constrLst/>
        <dgm:forEach name="Name67" ref="accentRepeat"/>
      </dgm:layoutNode>
    </dgm:forEach>
    <dgm:forEach name="Name68" axis="ch" ptType="node" st="10" cnt="1">
      <dgm:layoutNode name="text10">
        <dgm:alg type="sp"/>
        <dgm:shape xmlns:r="http://schemas.openxmlformats.org/officeDocument/2006/relationships" r:blip="">
          <dgm:adjLst/>
        </dgm:shape>
        <dgm:presOf/>
        <dgm:constrLst/>
        <dgm:forEach name="Name69" ref="textRepeat"/>
      </dgm:layoutNode>
      <dgm:layoutNode name="textaccent10">
        <dgm:alg type="sp"/>
        <dgm:shape xmlns:r="http://schemas.openxmlformats.org/officeDocument/2006/relationships" r:blip="">
          <dgm:adjLst/>
        </dgm:shape>
        <dgm:presOf/>
        <dgm:constrLst/>
        <dgm:forEach name="Name70" ref="accentRepeat"/>
      </dgm:layoutNode>
    </dgm:forEach>
    <dgm:forEach name="Name71" axis="ch" ptType="sibTrans" hideLastTrans="0" st="10" cnt="1">
      <dgm:layoutNode name="image10">
        <dgm:alg type="sp"/>
        <dgm:shape xmlns:r="http://schemas.openxmlformats.org/officeDocument/2006/relationships" r:blip="">
          <dgm:adjLst/>
        </dgm:shape>
        <dgm:presOf/>
        <dgm:constrLst/>
        <dgm:forEach name="Name72" ref="imageRepeat"/>
      </dgm:layoutNode>
      <dgm:layoutNode name="imageaccent10">
        <dgm:alg type="sp"/>
        <dgm:shape xmlns:r="http://schemas.openxmlformats.org/officeDocument/2006/relationships" r:blip="">
          <dgm:adjLst/>
        </dgm:shape>
        <dgm:presOf/>
        <dgm:constrLst/>
        <dgm:forEach name="Name73" ref="accentRepeat"/>
      </dgm:layoutNode>
    </dgm:forEach>
    <dgm:forEach name="Name74" axis="ch" ptType="node" st="11" cnt="1">
      <dgm:layoutNode name="text11">
        <dgm:alg type="sp"/>
        <dgm:shape xmlns:r="http://schemas.openxmlformats.org/officeDocument/2006/relationships" r:blip="">
          <dgm:adjLst/>
        </dgm:shape>
        <dgm:presOf/>
        <dgm:constrLst/>
        <dgm:forEach name="Name75" ref="textRepeat"/>
      </dgm:layoutNode>
      <dgm:layoutNode name="textaccent11">
        <dgm:alg type="sp"/>
        <dgm:shape xmlns:r="http://schemas.openxmlformats.org/officeDocument/2006/relationships" r:blip="">
          <dgm:adjLst/>
        </dgm:shape>
        <dgm:presOf/>
        <dgm:constrLst/>
        <dgm:forEach name="Name76" ref="accentRepeat"/>
      </dgm:layoutNode>
    </dgm:forEach>
    <dgm:forEach name="Name77" axis="ch" ptType="sibTrans" hideLastTrans="0" st="11" cnt="1">
      <dgm:layoutNode name="image11">
        <dgm:alg type="sp"/>
        <dgm:shape xmlns:r="http://schemas.openxmlformats.org/officeDocument/2006/relationships" r:blip="">
          <dgm:adjLst/>
        </dgm:shape>
        <dgm:presOf/>
        <dgm:constrLst/>
        <dgm:forEach name="Name78" ref="imageRepeat"/>
      </dgm:layoutNode>
      <dgm:layoutNode name="imageaccent11">
        <dgm:alg type="sp"/>
        <dgm:shape xmlns:r="http://schemas.openxmlformats.org/officeDocument/2006/relationships" r:blip="">
          <dgm:adjLst/>
        </dgm:shape>
        <dgm:presOf/>
        <dgm:constrLst/>
        <dgm:forEach name="Name79" ref="accentRepeat"/>
      </dgm:layoutNode>
    </dgm:forEach>
    <dgm:forEach name="Name80" axis="ch" ptType="node" st="12" cnt="1">
      <dgm:layoutNode name="text12">
        <dgm:alg type="sp"/>
        <dgm:shape xmlns:r="http://schemas.openxmlformats.org/officeDocument/2006/relationships" r:blip="">
          <dgm:adjLst/>
        </dgm:shape>
        <dgm:presOf/>
        <dgm:constrLst/>
        <dgm:forEach name="Name81" ref="textRepeat"/>
      </dgm:layoutNode>
      <dgm:layoutNode name="textaccent12">
        <dgm:alg type="sp"/>
        <dgm:shape xmlns:r="http://schemas.openxmlformats.org/officeDocument/2006/relationships" r:blip="">
          <dgm:adjLst/>
        </dgm:shape>
        <dgm:presOf/>
        <dgm:constrLst/>
        <dgm:forEach name="Name82" ref="accentRepeat"/>
      </dgm:layoutNode>
    </dgm:forEach>
    <dgm:forEach name="Name83" axis="ch" ptType="sibTrans" hideLastTrans="0" st="12" cnt="1">
      <dgm:layoutNode name="image12">
        <dgm:alg type="sp"/>
        <dgm:shape xmlns:r="http://schemas.openxmlformats.org/officeDocument/2006/relationships" r:blip="">
          <dgm:adjLst/>
        </dgm:shape>
        <dgm:presOf/>
        <dgm:constrLst/>
        <dgm:forEach name="Name84" ref="imageRepeat"/>
      </dgm:layoutNode>
      <dgm:layoutNode name="imageaccent12">
        <dgm:alg type="sp"/>
        <dgm:shape xmlns:r="http://schemas.openxmlformats.org/officeDocument/2006/relationships" r:blip="">
          <dgm:adjLst/>
        </dgm:shape>
        <dgm:presOf/>
        <dgm:constrLst/>
        <dgm:forEach name="Name85" ref="accentRepea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8F9834-3AF1-400A-89FE-A6EA59E93C4B}" type="datetimeFigureOut">
              <a:rPr lang="id-ID" smtClean="0"/>
              <a:t>24/07/2024</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4967C9-B067-4444-A7B8-6F6E2744F708}" type="slidenum">
              <a:rPr lang="id-ID" smtClean="0"/>
              <a:t>‹#›</a:t>
            </a:fld>
            <a:endParaRPr lang="id-ID"/>
          </a:p>
        </p:txBody>
      </p:sp>
    </p:spTree>
    <p:extLst>
      <p:ext uri="{BB962C8B-B14F-4D97-AF65-F5344CB8AC3E}">
        <p14:creationId xmlns:p14="http://schemas.microsoft.com/office/powerpoint/2010/main" val="2025138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8C4967C9-B067-4444-A7B8-6F6E2744F708}" type="slidenum">
              <a:rPr lang="id-ID" smtClean="0"/>
              <a:t>15</a:t>
            </a:fld>
            <a:endParaRPr lang="id-ID"/>
          </a:p>
        </p:txBody>
      </p:sp>
    </p:spTree>
    <p:extLst>
      <p:ext uri="{BB962C8B-B14F-4D97-AF65-F5344CB8AC3E}">
        <p14:creationId xmlns:p14="http://schemas.microsoft.com/office/powerpoint/2010/main" val="3196676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8C4967C9-B067-4444-A7B8-6F6E2744F708}" type="slidenum">
              <a:rPr lang="id-ID" smtClean="0"/>
              <a:t>16</a:t>
            </a:fld>
            <a:endParaRPr lang="id-ID"/>
          </a:p>
        </p:txBody>
      </p:sp>
    </p:spTree>
    <p:extLst>
      <p:ext uri="{BB962C8B-B14F-4D97-AF65-F5344CB8AC3E}">
        <p14:creationId xmlns:p14="http://schemas.microsoft.com/office/powerpoint/2010/main" val="35801476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6C468F2-1E93-28A4-74BD-9D29F21280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D"/>
          </a:p>
        </p:txBody>
      </p:sp>
      <p:sp>
        <p:nvSpPr>
          <p:cNvPr id="3" name="Subtitle 2">
            <a:extLst>
              <a:ext uri="{FF2B5EF4-FFF2-40B4-BE49-F238E27FC236}">
                <a16:creationId xmlns="" xmlns:a16="http://schemas.microsoft.com/office/drawing/2014/main" id="{2D1CD8FE-01CA-A50C-051F-3DDFF6DBBE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D"/>
          </a:p>
        </p:txBody>
      </p:sp>
      <p:sp>
        <p:nvSpPr>
          <p:cNvPr id="4" name="Date Placeholder 3">
            <a:extLst>
              <a:ext uri="{FF2B5EF4-FFF2-40B4-BE49-F238E27FC236}">
                <a16:creationId xmlns="" xmlns:a16="http://schemas.microsoft.com/office/drawing/2014/main" id="{007DAE72-767C-EA0A-C0A2-4CA2DBD6E315}"/>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 xmlns:a16="http://schemas.microsoft.com/office/drawing/2014/main" id="{698B84E1-4FF2-F482-4F24-D53BA9E6F8A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 xmlns:a16="http://schemas.microsoft.com/office/drawing/2014/main" id="{09CAA50B-4337-236E-68D7-690074E35159}"/>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532485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A06F0E-D617-80DE-D664-6587C53706F7}"/>
              </a:ext>
            </a:extLst>
          </p:cNvPr>
          <p:cNvSpPr>
            <a:spLocks noGrp="1"/>
          </p:cNvSpPr>
          <p:nvPr>
            <p:ph type="title"/>
          </p:nvPr>
        </p:nvSpPr>
        <p:spPr/>
        <p:txBody>
          <a:bodyPr/>
          <a:lstStyle/>
          <a:p>
            <a:r>
              <a:rPr lang="en-US"/>
              <a:t>Click to edit Master title style</a:t>
            </a:r>
            <a:endParaRPr lang="en-ID"/>
          </a:p>
        </p:txBody>
      </p:sp>
      <p:sp>
        <p:nvSpPr>
          <p:cNvPr id="3" name="Vertical Text Placeholder 2">
            <a:extLst>
              <a:ext uri="{FF2B5EF4-FFF2-40B4-BE49-F238E27FC236}">
                <a16:creationId xmlns="" xmlns:a16="http://schemas.microsoft.com/office/drawing/2014/main" id="{FDDEDDD2-CB4B-FA46-F42C-E4B5986CC4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579FCF2B-8AD1-7568-2866-4161621D0756}"/>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 xmlns:a16="http://schemas.microsoft.com/office/drawing/2014/main" id="{ED6B8415-3B0F-644C-9743-A71F2864ABBF}"/>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 xmlns:a16="http://schemas.microsoft.com/office/drawing/2014/main" id="{B3D45CD6-E310-D5F6-41A5-51BE6C8F0283}"/>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62819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4BA3662-2B52-BE5C-C511-ABA7C7C3EA5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D"/>
          </a:p>
        </p:txBody>
      </p:sp>
      <p:sp>
        <p:nvSpPr>
          <p:cNvPr id="3" name="Vertical Text Placeholder 2">
            <a:extLst>
              <a:ext uri="{FF2B5EF4-FFF2-40B4-BE49-F238E27FC236}">
                <a16:creationId xmlns="" xmlns:a16="http://schemas.microsoft.com/office/drawing/2014/main" id="{C8FD5979-5BD7-017F-5227-94F35EFF35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A7E99AB0-FFBD-A68A-926F-F11143AA4F14}"/>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 xmlns:a16="http://schemas.microsoft.com/office/drawing/2014/main" id="{D1CDDA56-0399-6A54-C391-96C170B91F1A}"/>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 xmlns:a16="http://schemas.microsoft.com/office/drawing/2014/main" id="{B8DD215C-64FF-5E3A-BCE3-4C0E7BC9EA28}"/>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2975944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943670-3A55-DAB4-85BF-8F8BC5AADC9F}"/>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 xmlns:a16="http://schemas.microsoft.com/office/drawing/2014/main" id="{EEF59CF0-93E0-3495-0845-B398528D37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1147FFBF-DF0F-61DC-E088-3D6DF9A33249}"/>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 xmlns:a16="http://schemas.microsoft.com/office/drawing/2014/main" id="{9072C4F4-4B0D-9076-3EB1-D2735449C104}"/>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 xmlns:a16="http://schemas.microsoft.com/office/drawing/2014/main" id="{CF52551D-48EB-D3E2-E0F9-1F06825169B4}"/>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11469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CEB446-AD5B-57DC-7E65-36BD3C03BD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 xmlns:a16="http://schemas.microsoft.com/office/drawing/2014/main" id="{4FF95281-5BC5-6228-CFA3-66052FFDAB0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CBF8D92A-9980-26B0-BE19-CAEFDD06B812}"/>
              </a:ext>
            </a:extLst>
          </p:cNvPr>
          <p:cNvSpPr>
            <a:spLocks noGrp="1"/>
          </p:cNvSpPr>
          <p:nvPr>
            <p:ph type="dt" sz="half" idx="10"/>
          </p:nvPr>
        </p:nvSpPr>
        <p:spPr/>
        <p:txBody>
          <a:bodyPr/>
          <a:lstStyle/>
          <a:p>
            <a:r>
              <a:rPr lang="en-ID" smtClean="0"/>
              <a:t>25/07/2024</a:t>
            </a:r>
            <a:endParaRPr lang="en-ID"/>
          </a:p>
        </p:txBody>
      </p:sp>
      <p:sp>
        <p:nvSpPr>
          <p:cNvPr id="5" name="Footer Placeholder 4">
            <a:extLst>
              <a:ext uri="{FF2B5EF4-FFF2-40B4-BE49-F238E27FC236}">
                <a16:creationId xmlns="" xmlns:a16="http://schemas.microsoft.com/office/drawing/2014/main" id="{F37A6427-9108-CB2D-514D-50C65DDC9080}"/>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 xmlns:a16="http://schemas.microsoft.com/office/drawing/2014/main" id="{6E31C09B-EC0D-D34E-0151-BEBC0FA8DDE2}"/>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408579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2506A6-4FF9-247A-A14F-C0F2E0F588CB}"/>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 xmlns:a16="http://schemas.microsoft.com/office/drawing/2014/main" id="{1FA6F447-858E-3840-BB31-3A48706982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Content Placeholder 3">
            <a:extLst>
              <a:ext uri="{FF2B5EF4-FFF2-40B4-BE49-F238E27FC236}">
                <a16:creationId xmlns="" xmlns:a16="http://schemas.microsoft.com/office/drawing/2014/main" id="{2C8B8749-5152-ED48-68A9-7F6AB7DD9B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Date Placeholder 4">
            <a:extLst>
              <a:ext uri="{FF2B5EF4-FFF2-40B4-BE49-F238E27FC236}">
                <a16:creationId xmlns="" xmlns:a16="http://schemas.microsoft.com/office/drawing/2014/main" id="{373C437C-84AB-AEA1-E612-CCB523470E50}"/>
              </a:ext>
            </a:extLst>
          </p:cNvPr>
          <p:cNvSpPr>
            <a:spLocks noGrp="1"/>
          </p:cNvSpPr>
          <p:nvPr>
            <p:ph type="dt" sz="half" idx="10"/>
          </p:nvPr>
        </p:nvSpPr>
        <p:spPr/>
        <p:txBody>
          <a:bodyPr/>
          <a:lstStyle/>
          <a:p>
            <a:r>
              <a:rPr lang="en-ID" smtClean="0"/>
              <a:t>25/07/2024</a:t>
            </a:r>
            <a:endParaRPr lang="en-ID"/>
          </a:p>
        </p:txBody>
      </p:sp>
      <p:sp>
        <p:nvSpPr>
          <p:cNvPr id="6" name="Footer Placeholder 5">
            <a:extLst>
              <a:ext uri="{FF2B5EF4-FFF2-40B4-BE49-F238E27FC236}">
                <a16:creationId xmlns="" xmlns:a16="http://schemas.microsoft.com/office/drawing/2014/main" id="{D594D59D-3395-1C47-561C-D7DF5B43AB13}"/>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 xmlns:a16="http://schemas.microsoft.com/office/drawing/2014/main" id="{422022CA-DA43-8A14-9A18-09DC3E80A5D4}"/>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3143271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150487F-0F5C-AF98-F19F-2A7B1E537732}"/>
              </a:ext>
            </a:extLst>
          </p:cNvPr>
          <p:cNvSpPr>
            <a:spLocks noGrp="1"/>
          </p:cNvSpPr>
          <p:nvPr>
            <p:ph type="title"/>
          </p:nvPr>
        </p:nvSpPr>
        <p:spPr>
          <a:xfrm>
            <a:off x="839788" y="365125"/>
            <a:ext cx="10515600" cy="1325563"/>
          </a:xfrm>
        </p:spPr>
        <p:txBody>
          <a:bodyPr/>
          <a:lstStyle/>
          <a:p>
            <a:r>
              <a:rPr lang="en-US"/>
              <a:t>Click to edit Master title style</a:t>
            </a:r>
            <a:endParaRPr lang="en-ID"/>
          </a:p>
        </p:txBody>
      </p:sp>
      <p:sp>
        <p:nvSpPr>
          <p:cNvPr id="3" name="Text Placeholder 2">
            <a:extLst>
              <a:ext uri="{FF2B5EF4-FFF2-40B4-BE49-F238E27FC236}">
                <a16:creationId xmlns="" xmlns:a16="http://schemas.microsoft.com/office/drawing/2014/main" id="{53E8CEFC-85C3-1CD4-C7E1-2880819CB9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19E65804-F6A3-12B0-F8F2-F3F5F7064EC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5" name="Text Placeholder 4">
            <a:extLst>
              <a:ext uri="{FF2B5EF4-FFF2-40B4-BE49-F238E27FC236}">
                <a16:creationId xmlns="" xmlns:a16="http://schemas.microsoft.com/office/drawing/2014/main" id="{9FAA031F-6D13-86AA-9958-FD1D6E3EC1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55693E83-AFCE-00DA-9056-4F1AC08E35D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7" name="Date Placeholder 6">
            <a:extLst>
              <a:ext uri="{FF2B5EF4-FFF2-40B4-BE49-F238E27FC236}">
                <a16:creationId xmlns="" xmlns:a16="http://schemas.microsoft.com/office/drawing/2014/main" id="{B1B035E0-9A55-B40D-15AD-A6C7455B2D9E}"/>
              </a:ext>
            </a:extLst>
          </p:cNvPr>
          <p:cNvSpPr>
            <a:spLocks noGrp="1"/>
          </p:cNvSpPr>
          <p:nvPr>
            <p:ph type="dt" sz="half" idx="10"/>
          </p:nvPr>
        </p:nvSpPr>
        <p:spPr/>
        <p:txBody>
          <a:bodyPr/>
          <a:lstStyle/>
          <a:p>
            <a:r>
              <a:rPr lang="en-ID" smtClean="0"/>
              <a:t>25/07/2024</a:t>
            </a:r>
            <a:endParaRPr lang="en-ID"/>
          </a:p>
        </p:txBody>
      </p:sp>
      <p:sp>
        <p:nvSpPr>
          <p:cNvPr id="8" name="Footer Placeholder 7">
            <a:extLst>
              <a:ext uri="{FF2B5EF4-FFF2-40B4-BE49-F238E27FC236}">
                <a16:creationId xmlns="" xmlns:a16="http://schemas.microsoft.com/office/drawing/2014/main" id="{31E9A33B-34BD-6455-E744-AF52E9ED7BC2}"/>
              </a:ext>
            </a:extLst>
          </p:cNvPr>
          <p:cNvSpPr>
            <a:spLocks noGrp="1"/>
          </p:cNvSpPr>
          <p:nvPr>
            <p:ph type="ftr" sz="quarter" idx="11"/>
          </p:nvPr>
        </p:nvSpPr>
        <p:spPr/>
        <p:txBody>
          <a:bodyPr/>
          <a:lstStyle/>
          <a:p>
            <a:endParaRPr lang="en-ID"/>
          </a:p>
        </p:txBody>
      </p:sp>
      <p:sp>
        <p:nvSpPr>
          <p:cNvPr id="9" name="Slide Number Placeholder 8">
            <a:extLst>
              <a:ext uri="{FF2B5EF4-FFF2-40B4-BE49-F238E27FC236}">
                <a16:creationId xmlns="" xmlns:a16="http://schemas.microsoft.com/office/drawing/2014/main" id="{F364CD59-45C0-8AEC-44C7-7EBDDB4AF51A}"/>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7655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104E3A-CF60-22F4-B4C3-572F1A8D332C}"/>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 xmlns:a16="http://schemas.microsoft.com/office/drawing/2014/main" id="{EAAA7274-AD6C-A1BE-5C3B-B00229552F22}"/>
              </a:ext>
            </a:extLst>
          </p:cNvPr>
          <p:cNvSpPr>
            <a:spLocks noGrp="1"/>
          </p:cNvSpPr>
          <p:nvPr>
            <p:ph type="dt" sz="half" idx="10"/>
          </p:nvPr>
        </p:nvSpPr>
        <p:spPr/>
        <p:txBody>
          <a:bodyPr/>
          <a:lstStyle/>
          <a:p>
            <a:r>
              <a:rPr lang="en-ID" smtClean="0"/>
              <a:t>25/07/2024</a:t>
            </a:r>
            <a:endParaRPr lang="en-ID"/>
          </a:p>
        </p:txBody>
      </p:sp>
      <p:sp>
        <p:nvSpPr>
          <p:cNvPr id="4" name="Footer Placeholder 3">
            <a:extLst>
              <a:ext uri="{FF2B5EF4-FFF2-40B4-BE49-F238E27FC236}">
                <a16:creationId xmlns="" xmlns:a16="http://schemas.microsoft.com/office/drawing/2014/main" id="{9226C8BA-3B94-9C00-E303-1DA8402A7DC7}"/>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 xmlns:a16="http://schemas.microsoft.com/office/drawing/2014/main" id="{DDEE0313-A33E-20D1-3F47-D1A72D2F606F}"/>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1536164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E203E70-1B55-AB1F-50A1-B9769CD188C9}"/>
              </a:ext>
            </a:extLst>
          </p:cNvPr>
          <p:cNvSpPr>
            <a:spLocks noGrp="1"/>
          </p:cNvSpPr>
          <p:nvPr>
            <p:ph type="dt" sz="half" idx="10"/>
          </p:nvPr>
        </p:nvSpPr>
        <p:spPr/>
        <p:txBody>
          <a:bodyPr/>
          <a:lstStyle/>
          <a:p>
            <a:r>
              <a:rPr lang="en-ID" smtClean="0"/>
              <a:t>25/07/2024</a:t>
            </a:r>
            <a:endParaRPr lang="en-ID"/>
          </a:p>
        </p:txBody>
      </p:sp>
      <p:sp>
        <p:nvSpPr>
          <p:cNvPr id="3" name="Footer Placeholder 2">
            <a:extLst>
              <a:ext uri="{FF2B5EF4-FFF2-40B4-BE49-F238E27FC236}">
                <a16:creationId xmlns="" xmlns:a16="http://schemas.microsoft.com/office/drawing/2014/main" id="{574A300D-6EEC-1BB0-BDA5-E5DC7390FA7F}"/>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 xmlns:a16="http://schemas.microsoft.com/office/drawing/2014/main" id="{36E83A59-1760-4285-F3EC-D455801F4F2C}"/>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4219446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A40301-D443-0D05-003C-B33B96AE54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Content Placeholder 2">
            <a:extLst>
              <a:ext uri="{FF2B5EF4-FFF2-40B4-BE49-F238E27FC236}">
                <a16:creationId xmlns="" xmlns:a16="http://schemas.microsoft.com/office/drawing/2014/main" id="{96C26DF9-4A8B-EAD0-E158-C55F80C209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Text Placeholder 3">
            <a:extLst>
              <a:ext uri="{FF2B5EF4-FFF2-40B4-BE49-F238E27FC236}">
                <a16:creationId xmlns="" xmlns:a16="http://schemas.microsoft.com/office/drawing/2014/main" id="{3C73A9FD-93E1-E601-BB28-8D2A73B1F5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170DD63-ADAE-334F-8E83-0F4F4B14EAF2}"/>
              </a:ext>
            </a:extLst>
          </p:cNvPr>
          <p:cNvSpPr>
            <a:spLocks noGrp="1"/>
          </p:cNvSpPr>
          <p:nvPr>
            <p:ph type="dt" sz="half" idx="10"/>
          </p:nvPr>
        </p:nvSpPr>
        <p:spPr/>
        <p:txBody>
          <a:bodyPr/>
          <a:lstStyle/>
          <a:p>
            <a:r>
              <a:rPr lang="en-ID" smtClean="0"/>
              <a:t>25/07/2024</a:t>
            </a:r>
            <a:endParaRPr lang="en-ID"/>
          </a:p>
        </p:txBody>
      </p:sp>
      <p:sp>
        <p:nvSpPr>
          <p:cNvPr id="6" name="Footer Placeholder 5">
            <a:extLst>
              <a:ext uri="{FF2B5EF4-FFF2-40B4-BE49-F238E27FC236}">
                <a16:creationId xmlns="" xmlns:a16="http://schemas.microsoft.com/office/drawing/2014/main" id="{BA721B68-9337-9A3A-11B4-975577477FFB}"/>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 xmlns:a16="http://schemas.microsoft.com/office/drawing/2014/main" id="{FB9F115B-A623-B536-6BE0-E40A5979826C}"/>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2519208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3FE8782-C5D8-7EA4-5F4E-45065CBC27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D"/>
          </a:p>
        </p:txBody>
      </p:sp>
      <p:sp>
        <p:nvSpPr>
          <p:cNvPr id="3" name="Picture Placeholder 2">
            <a:extLst>
              <a:ext uri="{FF2B5EF4-FFF2-40B4-BE49-F238E27FC236}">
                <a16:creationId xmlns="" xmlns:a16="http://schemas.microsoft.com/office/drawing/2014/main" id="{22BA485F-70B3-4EBA-1C9D-A95DA6F476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D"/>
          </a:p>
        </p:txBody>
      </p:sp>
      <p:sp>
        <p:nvSpPr>
          <p:cNvPr id="4" name="Text Placeholder 3">
            <a:extLst>
              <a:ext uri="{FF2B5EF4-FFF2-40B4-BE49-F238E27FC236}">
                <a16:creationId xmlns="" xmlns:a16="http://schemas.microsoft.com/office/drawing/2014/main" id="{B6AE0F3F-D713-70A0-26DB-15D17208D5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60F9893A-9376-73B2-D3C9-9AEFBF46CC36}"/>
              </a:ext>
            </a:extLst>
          </p:cNvPr>
          <p:cNvSpPr>
            <a:spLocks noGrp="1"/>
          </p:cNvSpPr>
          <p:nvPr>
            <p:ph type="dt" sz="half" idx="10"/>
          </p:nvPr>
        </p:nvSpPr>
        <p:spPr/>
        <p:txBody>
          <a:bodyPr/>
          <a:lstStyle/>
          <a:p>
            <a:r>
              <a:rPr lang="en-ID" smtClean="0"/>
              <a:t>25/07/2024</a:t>
            </a:r>
            <a:endParaRPr lang="en-ID"/>
          </a:p>
        </p:txBody>
      </p:sp>
      <p:sp>
        <p:nvSpPr>
          <p:cNvPr id="6" name="Footer Placeholder 5">
            <a:extLst>
              <a:ext uri="{FF2B5EF4-FFF2-40B4-BE49-F238E27FC236}">
                <a16:creationId xmlns="" xmlns:a16="http://schemas.microsoft.com/office/drawing/2014/main" id="{017F9884-7CBE-F479-D445-D82B68BA09BA}"/>
              </a:ext>
            </a:extLst>
          </p:cNvPr>
          <p:cNvSpPr>
            <a:spLocks noGrp="1"/>
          </p:cNvSpPr>
          <p:nvPr>
            <p:ph type="ftr" sz="quarter" idx="11"/>
          </p:nvPr>
        </p:nvSpPr>
        <p:spPr/>
        <p:txBody>
          <a:bodyPr/>
          <a:lstStyle/>
          <a:p>
            <a:endParaRPr lang="en-ID"/>
          </a:p>
        </p:txBody>
      </p:sp>
      <p:sp>
        <p:nvSpPr>
          <p:cNvPr id="7" name="Slide Number Placeholder 6">
            <a:extLst>
              <a:ext uri="{FF2B5EF4-FFF2-40B4-BE49-F238E27FC236}">
                <a16:creationId xmlns="" xmlns:a16="http://schemas.microsoft.com/office/drawing/2014/main" id="{0D3EA7C2-A2FE-F155-DCF2-807CD11A0DEC}"/>
              </a:ext>
            </a:extLst>
          </p:cNvPr>
          <p:cNvSpPr>
            <a:spLocks noGrp="1"/>
          </p:cNvSpPr>
          <p:nvPr>
            <p:ph type="sldNum" sz="quarter" idx="12"/>
          </p:nvPr>
        </p:nvSpPr>
        <p:spPr/>
        <p:txBody>
          <a:bodyPr/>
          <a:lstStyle/>
          <a:p>
            <a:fld id="{3119B8AA-864B-4072-B7A9-313F246F49E9}" type="slidenum">
              <a:rPr lang="en-ID" smtClean="0"/>
              <a:t>‹#›</a:t>
            </a:fld>
            <a:endParaRPr lang="en-ID"/>
          </a:p>
        </p:txBody>
      </p:sp>
    </p:spTree>
    <p:extLst>
      <p:ext uri="{BB962C8B-B14F-4D97-AF65-F5344CB8AC3E}">
        <p14:creationId xmlns:p14="http://schemas.microsoft.com/office/powerpoint/2010/main" val="3470779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BDD9F1A0-B110-D614-9BAC-1E4FDF41B6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 xmlns:a16="http://schemas.microsoft.com/office/drawing/2014/main" id="{8ABDC290-02DD-4719-A886-354C19C8FC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 xmlns:a16="http://schemas.microsoft.com/office/drawing/2014/main" id="{5971562B-0A89-150D-4FF5-F67927BF51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ID" smtClean="0"/>
              <a:t>25/07/2024</a:t>
            </a:r>
            <a:endParaRPr lang="en-ID"/>
          </a:p>
        </p:txBody>
      </p:sp>
      <p:sp>
        <p:nvSpPr>
          <p:cNvPr id="5" name="Footer Placeholder 4">
            <a:extLst>
              <a:ext uri="{FF2B5EF4-FFF2-40B4-BE49-F238E27FC236}">
                <a16:creationId xmlns="" xmlns:a16="http://schemas.microsoft.com/office/drawing/2014/main" id="{87E2EFD8-999E-C193-7F39-2C9089C524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D"/>
          </a:p>
        </p:txBody>
      </p:sp>
      <p:sp>
        <p:nvSpPr>
          <p:cNvPr id="6" name="Slide Number Placeholder 5">
            <a:extLst>
              <a:ext uri="{FF2B5EF4-FFF2-40B4-BE49-F238E27FC236}">
                <a16:creationId xmlns="" xmlns:a16="http://schemas.microsoft.com/office/drawing/2014/main" id="{857B5AB3-3D47-A536-414D-B013B44C59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19B8AA-864B-4072-B7A9-313F246F49E9}" type="slidenum">
              <a:rPr lang="en-ID" smtClean="0"/>
              <a:t>‹#›</a:t>
            </a:fld>
            <a:endParaRPr lang="en-ID"/>
          </a:p>
        </p:txBody>
      </p:sp>
    </p:spTree>
    <p:extLst>
      <p:ext uri="{BB962C8B-B14F-4D97-AF65-F5344CB8AC3E}">
        <p14:creationId xmlns:p14="http://schemas.microsoft.com/office/powerpoint/2010/main" val="4017627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91800A-B6A5-51D6-7E4E-8F986A29F509}"/>
              </a:ext>
            </a:extLst>
          </p:cNvPr>
          <p:cNvSpPr>
            <a:spLocks noGrp="1"/>
          </p:cNvSpPr>
          <p:nvPr>
            <p:ph type="ctrTitle"/>
          </p:nvPr>
        </p:nvSpPr>
        <p:spPr>
          <a:xfrm>
            <a:off x="1523999" y="1122363"/>
            <a:ext cx="9595757" cy="2957512"/>
          </a:xfrm>
        </p:spPr>
        <p:txBody>
          <a:bodyPr>
            <a:normAutofit/>
          </a:bodyPr>
          <a:lstStyle/>
          <a:p>
            <a:r>
              <a:rPr lang="id-ID" sz="4400" dirty="0" smtClean="0"/>
              <a:t>Terobosan Mengatasi Ketimpangan Gender dalam Kesehatan di Indonesia</a:t>
            </a:r>
            <a:endParaRPr lang="en-ID" sz="4400" dirty="0"/>
          </a:p>
        </p:txBody>
      </p:sp>
      <p:sp>
        <p:nvSpPr>
          <p:cNvPr id="3" name="Subtitle 2">
            <a:extLst>
              <a:ext uri="{FF2B5EF4-FFF2-40B4-BE49-F238E27FC236}">
                <a16:creationId xmlns="" xmlns:a16="http://schemas.microsoft.com/office/drawing/2014/main" id="{820C6AA4-B54D-B01E-B164-9C032806E41C}"/>
              </a:ext>
            </a:extLst>
          </p:cNvPr>
          <p:cNvSpPr>
            <a:spLocks noGrp="1"/>
          </p:cNvSpPr>
          <p:nvPr>
            <p:ph type="subTitle" idx="1"/>
          </p:nvPr>
        </p:nvSpPr>
        <p:spPr>
          <a:xfrm>
            <a:off x="1529441" y="4782003"/>
            <a:ext cx="9144000" cy="1655762"/>
          </a:xfrm>
        </p:spPr>
        <p:txBody>
          <a:bodyPr/>
          <a:lstStyle/>
          <a:p>
            <a:r>
              <a:rPr lang="en-US" dirty="0"/>
              <a:t>Jakarta, 25 Juli 2024</a:t>
            </a:r>
            <a:endParaRPr lang="en-ID" dirty="0"/>
          </a:p>
        </p:txBody>
      </p:sp>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1</a:t>
            </a:fld>
            <a:endParaRPr lang="en-ID"/>
          </a:p>
        </p:txBody>
      </p:sp>
    </p:spTree>
    <p:extLst>
      <p:ext uri="{BB962C8B-B14F-4D97-AF65-F5344CB8AC3E}">
        <p14:creationId xmlns:p14="http://schemas.microsoft.com/office/powerpoint/2010/main" val="1438783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229" y="0"/>
            <a:ext cx="10515600" cy="1325563"/>
          </a:xfrm>
        </p:spPr>
        <p:txBody>
          <a:bodyPr/>
          <a:lstStyle/>
          <a:p>
            <a:r>
              <a:rPr lang="id-ID" dirty="0" smtClean="0"/>
              <a:t>Rekomendasi Strategis (3)</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9052579"/>
              </p:ext>
            </p:extLst>
          </p:nvPr>
        </p:nvGraphicFramePr>
        <p:xfrm>
          <a:off x="925286" y="942980"/>
          <a:ext cx="10515600" cy="48514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Akses ke kesehatan</a:t>
                      </a:r>
                      <a:r>
                        <a:rPr lang="id-ID" baseline="0" dirty="0" smtClean="0"/>
                        <a:t> untuk menurunkan Angka Kematian Ibu (AKI) dan stunting pada anak</a:t>
                      </a:r>
                      <a:endParaRPr lang="id-ID" dirty="0" smtClean="0"/>
                    </a:p>
                    <a:p>
                      <a:endParaRPr lang="id-ID" dirty="0"/>
                    </a:p>
                  </a:txBody>
                  <a:tcPr/>
                </a:tc>
                <a:tc>
                  <a:txBody>
                    <a:bodyPr/>
                    <a:lstStyle/>
                    <a:p>
                      <a:r>
                        <a:rPr lang="id-ID" baseline="0" dirty="0" smtClean="0"/>
                        <a:t>Membuat edukasi publik melalui platform politik untuk menurunkan stunting pada anak. </a:t>
                      </a:r>
                    </a:p>
                    <a:p>
                      <a:endParaRPr lang="id-ID" baseline="0" dirty="0" smtClean="0"/>
                    </a:p>
                    <a:p>
                      <a:r>
                        <a:rPr lang="id-ID" baseline="0" dirty="0" smtClean="0"/>
                        <a:t>Menugaskan kepala daerah yang didukung NasDem untuk mengentaskan stunting di daerahnya</a:t>
                      </a:r>
                      <a:endParaRPr lang="id-ID" dirty="0"/>
                    </a:p>
                  </a:txBody>
                  <a:tcPr/>
                </a:tc>
                <a:tc>
                  <a:txBody>
                    <a:bodyPr/>
                    <a:lstStyle/>
                    <a:p>
                      <a:pPr lvl="0"/>
                      <a:r>
                        <a:rPr lang="en-US" sz="1800" kern="1200" dirty="0" smtClean="0">
                          <a:solidFill>
                            <a:schemeClr val="dk1"/>
                          </a:solidFill>
                          <a:effectLst/>
                          <a:latin typeface="+mn-lt"/>
                          <a:ea typeface="+mn-ea"/>
                          <a:cs typeface="+mn-cs"/>
                        </a:rPr>
                        <a:t>RS </a:t>
                      </a:r>
                      <a:r>
                        <a:rPr lang="en-US" sz="1800" kern="1200" dirty="0" err="1" smtClean="0">
                          <a:solidFill>
                            <a:schemeClr val="dk1"/>
                          </a:solidFill>
                          <a:effectLst/>
                          <a:latin typeface="+mn-lt"/>
                          <a:ea typeface="+mn-ea"/>
                          <a:cs typeface="+mn-cs"/>
                        </a:rPr>
                        <a:t>swasta</a:t>
                      </a:r>
                      <a:r>
                        <a:rPr lang="en-US" sz="1800" kern="1200" dirty="0" smtClean="0">
                          <a:solidFill>
                            <a:schemeClr val="dk1"/>
                          </a:solidFill>
                          <a:effectLst/>
                          <a:latin typeface="+mn-lt"/>
                          <a:ea typeface="+mn-ea"/>
                          <a:cs typeface="+mn-cs"/>
                        </a:rPr>
                        <a:t> yang </a:t>
                      </a:r>
                      <a:r>
                        <a:rPr lang="en-US" sz="1800" kern="1200" dirty="0" err="1" smtClean="0">
                          <a:solidFill>
                            <a:schemeClr val="dk1"/>
                          </a:solidFill>
                          <a:effectLst/>
                          <a:latin typeface="+mn-lt"/>
                          <a:ea typeface="+mn-ea"/>
                          <a:cs typeface="+mn-cs"/>
                        </a:rPr>
                        <a:t>mempunyai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tenaga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kompeten</a:t>
                      </a:r>
                      <a:r>
                        <a:rPr lang="en-US" sz="1800" kern="1200" dirty="0" smtClean="0">
                          <a:solidFill>
                            <a:schemeClr val="dk1"/>
                          </a:solidFill>
                          <a:effectLst/>
                          <a:latin typeface="+mn-lt"/>
                          <a:ea typeface="+mn-ea"/>
                          <a:cs typeface="+mn-cs"/>
                        </a:rPr>
                        <a:t> yang </a:t>
                      </a:r>
                      <a:r>
                        <a:rPr lang="en-US" sz="1800" kern="1200" dirty="0" err="1" smtClean="0">
                          <a:solidFill>
                            <a:schemeClr val="dk1"/>
                          </a:solidFill>
                          <a:effectLst/>
                          <a:latin typeface="+mn-lt"/>
                          <a:ea typeface="+mn-ea"/>
                          <a:cs typeface="+mn-cs"/>
                        </a:rPr>
                        <a:t>cukup</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perlu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meningkatkan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kapasitasnya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sebagai</a:t>
                      </a:r>
                      <a:r>
                        <a:rPr lang="en-US" sz="1800" kern="1200" dirty="0" smtClean="0">
                          <a:solidFill>
                            <a:schemeClr val="dk1"/>
                          </a:solidFill>
                          <a:effectLst/>
                          <a:latin typeface="+mn-lt"/>
                          <a:ea typeface="+mn-ea"/>
                          <a:cs typeface="+mn-cs"/>
                        </a:rPr>
                        <a:t> RS yang </a:t>
                      </a:r>
                      <a:r>
                        <a:rPr lang="en-US" sz="1800" kern="1200" dirty="0" err="1" smtClean="0">
                          <a:solidFill>
                            <a:schemeClr val="dk1"/>
                          </a:solidFill>
                          <a:effectLst/>
                          <a:latin typeface="+mn-lt"/>
                          <a:ea typeface="+mn-ea"/>
                          <a:cs typeface="+mn-cs"/>
                        </a:rPr>
                        <a:t>dapat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memberikan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pelayanan</a:t>
                      </a:r>
                      <a:r>
                        <a:rPr lang="en-US" sz="1800" kern="1200" dirty="0" smtClean="0">
                          <a:solidFill>
                            <a:schemeClr val="dk1"/>
                          </a:solidFill>
                          <a:effectLst/>
                          <a:latin typeface="+mn-lt"/>
                          <a:ea typeface="+mn-ea"/>
                          <a:cs typeface="+mn-cs"/>
                        </a:rPr>
                        <a:t> PONEK 24/7 </a:t>
                      </a:r>
                      <a:r>
                        <a:rPr lang="en-US" sz="1800" kern="1200" dirty="0" err="1" smtClean="0">
                          <a:solidFill>
                            <a:schemeClr val="dk1"/>
                          </a:solidFill>
                          <a:effectLst/>
                          <a:latin typeface="+mn-lt"/>
                          <a:ea typeface="+mn-ea"/>
                          <a:cs typeface="+mn-cs"/>
                        </a:rPr>
                        <a:t>untuk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setiap</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pasien</a:t>
                      </a:r>
                      <a:r>
                        <a:rPr lang="en-US" sz="1800" kern="1200" dirty="0" smtClean="0">
                          <a:solidFill>
                            <a:schemeClr val="dk1"/>
                          </a:solidFill>
                          <a:effectLst/>
                          <a:latin typeface="+mn-lt"/>
                          <a:ea typeface="+mn-ea"/>
                          <a:cs typeface="+mn-cs"/>
                        </a:rPr>
                        <a:t> yang </a:t>
                      </a:r>
                      <a:r>
                        <a:rPr lang="en-US" sz="1800" kern="1200" dirty="0" err="1" smtClean="0">
                          <a:solidFill>
                            <a:schemeClr val="dk1"/>
                          </a:solidFill>
                          <a:effectLst/>
                          <a:latin typeface="+mn-lt"/>
                          <a:ea typeface="+mn-ea"/>
                          <a:cs typeface="+mn-cs"/>
                        </a:rPr>
                        <a:t>datang</a:t>
                      </a:r>
                      <a:r>
                        <a:rPr lang="id-ID" sz="1800" kern="1200" dirty="0" smtClean="0">
                          <a:solidFill>
                            <a:schemeClr val="dk1"/>
                          </a:solidFill>
                          <a:effectLst/>
                          <a:latin typeface="+mn-lt"/>
                          <a:ea typeface="+mn-ea"/>
                          <a:cs typeface="+mn-cs"/>
                        </a:rPr>
                        <a:t>.</a:t>
                      </a:r>
                    </a:p>
                    <a:p>
                      <a:pPr lvl="0"/>
                      <a:endParaRPr lang="id-ID" sz="1800" kern="1200" dirty="0" smtClean="0">
                        <a:solidFill>
                          <a:schemeClr val="dk1"/>
                        </a:solidFill>
                        <a:effectLst/>
                        <a:latin typeface="+mn-lt"/>
                        <a:ea typeface="+mn-ea"/>
                        <a:cs typeface="+mn-cs"/>
                      </a:endParaRPr>
                    </a:p>
                    <a:p>
                      <a:pPr lvl="0"/>
                      <a:r>
                        <a:rPr lang="id-ID" sz="1800" kern="1200" dirty="0" smtClean="0">
                          <a:solidFill>
                            <a:schemeClr val="dk1"/>
                          </a:solidFill>
                          <a:effectLst/>
                          <a:latin typeface="+mn-lt"/>
                          <a:ea typeface="+mn-ea"/>
                          <a:cs typeface="+mn-cs"/>
                        </a:rPr>
                        <a:t>Mereplika</a:t>
                      </a:r>
                      <a:r>
                        <a:rPr lang="id-ID" sz="1800" kern="1200" baseline="0" dirty="0" smtClean="0">
                          <a:solidFill>
                            <a:schemeClr val="dk1"/>
                          </a:solidFill>
                          <a:effectLst/>
                          <a:latin typeface="+mn-lt"/>
                          <a:ea typeface="+mn-ea"/>
                          <a:cs typeface="+mn-cs"/>
                        </a:rPr>
                        <a:t> pemprov pemkot pemkab yang sukses mengentaskan stunting di daerahnya.</a:t>
                      </a:r>
                      <a:endParaRPr lang="id-ID" sz="1800" kern="1200" dirty="0" smtClean="0">
                        <a:solidFill>
                          <a:schemeClr val="dk1"/>
                        </a:solidFill>
                        <a:effectLst/>
                        <a:latin typeface="+mn-lt"/>
                        <a:ea typeface="+mn-ea"/>
                        <a:cs typeface="+mn-cs"/>
                      </a:endParaRPr>
                    </a:p>
                    <a:p>
                      <a:pPr lvl="0"/>
                      <a:endParaRPr lang="en-US" sz="1800" kern="1200" dirty="0" smtClean="0">
                        <a:solidFill>
                          <a:schemeClr val="dk1"/>
                        </a:solidFill>
                        <a:effectLst/>
                        <a:latin typeface="+mn-lt"/>
                        <a:ea typeface="+mn-ea"/>
                        <a:cs typeface="+mn-cs"/>
                      </a:endParaRPr>
                    </a:p>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effectLst/>
                          <a:latin typeface="+mn-lt"/>
                          <a:ea typeface="+mn-ea"/>
                          <a:cs typeface="+mn-cs"/>
                        </a:rPr>
                        <a:t>Karena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aspek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perilaku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sebagai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faktor</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determinan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terjadinya</a:t>
                      </a:r>
                      <a:r>
                        <a:rPr lang="en-US" sz="1800" kern="1200" dirty="0" smtClean="0">
                          <a:solidFill>
                            <a:schemeClr val="dk1"/>
                          </a:solidFill>
                          <a:effectLst/>
                          <a:latin typeface="+mn-lt"/>
                          <a:ea typeface="+mn-ea"/>
                          <a:cs typeface="+mn-cs"/>
                        </a:rPr>
                        <a:t> stunting </a:t>
                      </a:r>
                      <a:r>
                        <a:rPr lang="en-US" sz="1800" kern="1200" dirty="0" err="1" smtClean="0">
                          <a:solidFill>
                            <a:schemeClr val="dk1"/>
                          </a:solidFill>
                          <a:effectLst/>
                          <a:latin typeface="+mn-lt"/>
                          <a:ea typeface="+mn-ea"/>
                          <a:cs typeface="+mn-cs"/>
                        </a:rPr>
                        <a:t>sangat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kuat</a:t>
                      </a:r>
                      <a:r>
                        <a:rPr lang="en-US" sz="1800" kern="1200" dirty="0" smtClean="0">
                          <a:solidFill>
                            <a:schemeClr val="dk1"/>
                          </a:solidFill>
                          <a:effectLst/>
                          <a:latin typeface="+mn-lt"/>
                          <a:ea typeface="+mn-ea"/>
                          <a:cs typeface="+mn-cs"/>
                        </a:rPr>
                        <a:t>,</a:t>
                      </a:r>
                      <a:r>
                        <a:rPr lang="id-ID" sz="1800" kern="1200" dirty="0" smtClean="0">
                          <a:solidFill>
                            <a:schemeClr val="dk1"/>
                          </a:solidFill>
                          <a:effectLst/>
                          <a:latin typeface="+mn-lt"/>
                          <a:ea typeface="+mn-ea"/>
                          <a:cs typeface="+mn-cs"/>
                        </a:rPr>
                        <a:t> maka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direkomendasikan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untuk</a:t>
                      </a:r>
                      <a:r>
                        <a:rPr lang="en-US" sz="1800" kern="1200" dirty="0" smtClean="0">
                          <a:solidFill>
                            <a:schemeClr val="dk1"/>
                          </a:solidFill>
                          <a:effectLst/>
                          <a:latin typeface="+mn-lt"/>
                          <a:ea typeface="+mn-ea"/>
                          <a:cs typeface="+mn-cs"/>
                        </a:rPr>
                        <a:t> </a:t>
                      </a:r>
                      <a:r>
                        <a:rPr lang="en-US" sz="1800" u="sng" kern="1200" dirty="0" err="1" smtClean="0">
                          <a:solidFill>
                            <a:schemeClr val="dk1"/>
                          </a:solidFill>
                          <a:effectLst/>
                          <a:latin typeface="+mn-lt"/>
                          <a:ea typeface="+mn-ea"/>
                          <a:cs typeface="+mn-cs"/>
                        </a:rPr>
                        <a:t>meningkatkan</a:t>
                      </a:r>
                      <a:r>
                        <a:rPr lang="en-US" sz="1800" u="sng" kern="1200" dirty="0" smtClean="0">
                          <a:solidFill>
                            <a:schemeClr val="dk1"/>
                          </a:solidFill>
                          <a:effectLst/>
                          <a:latin typeface="+mn-lt"/>
                          <a:ea typeface="+mn-ea"/>
                          <a:cs typeface="+mn-cs"/>
                        </a:rPr>
                        <a:t> </a:t>
                      </a:r>
                      <a:r>
                        <a:rPr lang="en-US" sz="1800" u="sng" kern="1200" dirty="0" err="1" smtClean="0">
                          <a:solidFill>
                            <a:schemeClr val="dk1"/>
                          </a:solidFill>
                          <a:effectLst/>
                          <a:latin typeface="+mn-lt"/>
                          <a:ea typeface="+mn-ea"/>
                          <a:cs typeface="+mn-cs"/>
                        </a:rPr>
                        <a:t>pengetahuan</a:t>
                      </a:r>
                      <a:r>
                        <a:rPr lang="en-US" sz="1800" u="sng"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masyarakat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khususnya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remaja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puteri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ibu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hamil</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ibu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menyusui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khususnya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yg</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bekerja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ibu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balita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keluarga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dengan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pendekatan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intensif</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luas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tentang</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hal-hal</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terkait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Perempuan</a:t>
                      </a:r>
                      <a:endParaRPr lang="id-ID" sz="1800" kern="1200" dirty="0" smtClean="0">
                        <a:solidFill>
                          <a:schemeClr val="dk1"/>
                        </a:solidFill>
                        <a:effectLst/>
                        <a:latin typeface="+mn-lt"/>
                        <a:ea typeface="+mn-ea"/>
                        <a:cs typeface="+mn-cs"/>
                      </a:endParaRPr>
                    </a:p>
                    <a:p>
                      <a:endParaRPr lang="id-ID"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10</a:t>
            </a:fld>
            <a:endParaRPr lang="en-ID"/>
          </a:p>
        </p:txBody>
      </p:sp>
    </p:spTree>
    <p:extLst>
      <p:ext uri="{BB962C8B-B14F-4D97-AF65-F5344CB8AC3E}">
        <p14:creationId xmlns:p14="http://schemas.microsoft.com/office/powerpoint/2010/main" val="2949741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720" y="0"/>
            <a:ext cx="10515600" cy="1325563"/>
          </a:xfrm>
        </p:spPr>
        <p:txBody>
          <a:bodyPr/>
          <a:lstStyle/>
          <a:p>
            <a:r>
              <a:rPr lang="id-ID" dirty="0" smtClean="0"/>
              <a:t>Rekomendasi Strategis (4)</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20882382"/>
              </p:ext>
            </p:extLst>
          </p:nvPr>
        </p:nvGraphicFramePr>
        <p:xfrm>
          <a:off x="944880" y="1124585"/>
          <a:ext cx="10515600" cy="32054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dirty="0" smtClean="0"/>
                        <a:t>Akses ke kesehatan</a:t>
                      </a:r>
                      <a:r>
                        <a:rPr lang="id-ID" baseline="0" dirty="0" smtClean="0"/>
                        <a:t> untuk menurunkan Angka Kematian Ibu (AKI) dan stunting pada anak</a:t>
                      </a:r>
                      <a:endParaRPr lang="id-ID" dirty="0" smtClean="0"/>
                    </a:p>
                    <a:p>
                      <a:endParaRPr lang="id-ID" dirty="0"/>
                    </a:p>
                  </a:txBody>
                  <a:tcPr/>
                </a:tc>
                <a:tc>
                  <a:txBody>
                    <a:bodyPr/>
                    <a:lstStyle/>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effectLst/>
                          <a:latin typeface="+mn-lt"/>
                          <a:ea typeface="+mn-ea"/>
                          <a:cs typeface="+mn-cs"/>
                        </a:rPr>
                        <a:t>Nakes</a:t>
                      </a:r>
                      <a:r>
                        <a:rPr lang="en-US" sz="1800" kern="1200" dirty="0" smtClean="0">
                          <a:solidFill>
                            <a:schemeClr val="dk1"/>
                          </a:solidFill>
                          <a:effectLst/>
                          <a:latin typeface="+mn-lt"/>
                          <a:ea typeface="+mn-ea"/>
                          <a:cs typeface="+mn-cs"/>
                        </a:rPr>
                        <a:t> di </a:t>
                      </a:r>
                      <a:r>
                        <a:rPr lang="en-US" sz="1800" kern="1200" dirty="0" err="1" smtClean="0">
                          <a:solidFill>
                            <a:schemeClr val="dk1"/>
                          </a:solidFill>
                          <a:effectLst/>
                          <a:latin typeface="+mn-lt"/>
                          <a:ea typeface="+mn-ea"/>
                          <a:cs typeface="+mn-cs"/>
                        </a:rPr>
                        <a:t>Puskesmas</a:t>
                      </a:r>
                      <a:r>
                        <a:rPr lang="en-US" sz="1800" kern="1200" dirty="0" smtClean="0">
                          <a:solidFill>
                            <a:schemeClr val="dk1"/>
                          </a:solidFill>
                          <a:effectLst/>
                          <a:latin typeface="+mn-lt"/>
                          <a:ea typeface="+mn-ea"/>
                          <a:cs typeface="+mn-cs"/>
                        </a:rPr>
                        <a:t> PONED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 RS PONEK yang </a:t>
                      </a:r>
                      <a:r>
                        <a:rPr lang="en-US" sz="1800" kern="1200" dirty="0" err="1" smtClean="0">
                          <a:solidFill>
                            <a:schemeClr val="dk1"/>
                          </a:solidFill>
                          <a:effectLst/>
                          <a:latin typeface="+mn-lt"/>
                          <a:ea typeface="+mn-ea"/>
                          <a:cs typeface="+mn-cs"/>
                        </a:rPr>
                        <a:t>kompeten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perlu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ditambah</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jumlahnya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sesuai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dengan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kebutuhan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a:t>
                      </a:r>
                      <a:r>
                        <a:rPr lang="en-US" sz="1800" kern="1200" dirty="0" err="1" smtClean="0">
                          <a:solidFill>
                            <a:schemeClr val="dk1"/>
                          </a:solidFill>
                          <a:effectLst/>
                          <a:latin typeface="+mn-lt"/>
                          <a:ea typeface="+mn-ea"/>
                          <a:cs typeface="+mn-cs"/>
                        </a:rPr>
                        <a:t>atau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meningkatkan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kompetensi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Nakes</a:t>
                      </a:r>
                      <a:r>
                        <a:rPr lang="en-US" sz="1800" kern="1200" dirty="0" smtClean="0">
                          <a:solidFill>
                            <a:schemeClr val="dk1"/>
                          </a:solidFill>
                          <a:effectLst/>
                          <a:latin typeface="+mn-lt"/>
                          <a:ea typeface="+mn-ea"/>
                          <a:cs typeface="+mn-cs"/>
                        </a:rPr>
                        <a:t> yang </a:t>
                      </a:r>
                      <a:r>
                        <a:rPr lang="en-US" sz="1800" kern="1200" dirty="0" err="1" smtClean="0">
                          <a:solidFill>
                            <a:schemeClr val="dk1"/>
                          </a:solidFill>
                          <a:effectLst/>
                          <a:latin typeface="+mn-lt"/>
                          <a:ea typeface="+mn-ea"/>
                          <a:cs typeface="+mn-cs"/>
                        </a:rPr>
                        <a:t>sudah</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ada</a:t>
                      </a: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endParaRPr lang="id-ID" dirty="0"/>
                    </a:p>
                  </a:txBody>
                  <a:tcPr/>
                </a:tc>
                <a:tc>
                  <a:txBody>
                    <a:bodyPr/>
                    <a:lstStyle/>
                    <a:p>
                      <a:endParaRPr lang="id-ID"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11</a:t>
            </a:fld>
            <a:endParaRPr lang="en-ID"/>
          </a:p>
        </p:txBody>
      </p:sp>
    </p:spTree>
    <p:extLst>
      <p:ext uri="{BB962C8B-B14F-4D97-AF65-F5344CB8AC3E}">
        <p14:creationId xmlns:p14="http://schemas.microsoft.com/office/powerpoint/2010/main" val="3078799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720" y="-213995"/>
            <a:ext cx="10515600" cy="1325563"/>
          </a:xfrm>
        </p:spPr>
        <p:txBody>
          <a:bodyPr/>
          <a:lstStyle/>
          <a:p>
            <a:r>
              <a:rPr lang="id-ID" dirty="0" smtClean="0"/>
              <a:t>Rekomendasi Strategis (5)</a:t>
            </a:r>
            <a:endParaRPr lang="id-ID"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3264137"/>
              </p:ext>
            </p:extLst>
          </p:nvPr>
        </p:nvGraphicFramePr>
        <p:xfrm>
          <a:off x="807720" y="789305"/>
          <a:ext cx="10515600" cy="62230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sz="1800" dirty="0" smtClean="0"/>
                        <a:t>REKOMENDASI</a:t>
                      </a:r>
                      <a:endParaRPr lang="id-ID" sz="1800"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sz="1800" dirty="0" smtClean="0">
                          <a:latin typeface="+mn-lt"/>
                        </a:rPr>
                        <a:t>Akses kesehatan</a:t>
                      </a:r>
                      <a:r>
                        <a:rPr lang="id-ID" sz="1800" baseline="0" dirty="0" smtClean="0">
                          <a:latin typeface="+mn-lt"/>
                        </a:rPr>
                        <a:t> bagi </a:t>
                      </a:r>
                      <a:r>
                        <a:rPr lang="id-ID" sz="1800" baseline="0" dirty="0" smtClean="0">
                          <a:latin typeface="+mn-lt"/>
                        </a:rPr>
                        <a:t>perempuan </a:t>
                      </a:r>
                      <a:r>
                        <a:rPr lang="en-US" sz="1800" b="0" dirty="0" err="1" smtClean="0">
                          <a:solidFill>
                            <a:schemeClr val="tx1"/>
                          </a:solidFill>
                          <a:latin typeface="+mn-lt"/>
                        </a:rPr>
                        <a:t>mengandung</a:t>
                      </a:r>
                      <a:r>
                        <a:rPr lang="en-US" sz="1800" b="0" dirty="0" smtClean="0">
                          <a:solidFill>
                            <a:schemeClr val="tx1"/>
                          </a:solidFill>
                          <a:latin typeface="+mn-lt"/>
                        </a:rPr>
                        <a:t> </a:t>
                      </a:r>
                      <a:r>
                        <a:rPr lang="en-US" sz="1800" b="0" dirty="0" err="1" smtClean="0">
                          <a:solidFill>
                            <a:schemeClr val="tx1"/>
                          </a:solidFill>
                          <a:latin typeface="+mn-lt"/>
                        </a:rPr>
                        <a:t>dan</a:t>
                      </a:r>
                      <a:r>
                        <a:rPr lang="en-US" sz="1800" b="0" dirty="0" smtClean="0">
                          <a:solidFill>
                            <a:schemeClr val="tx1"/>
                          </a:solidFill>
                          <a:latin typeface="+mn-lt"/>
                        </a:rPr>
                        <a:t> </a:t>
                      </a:r>
                      <a:r>
                        <a:rPr lang="en-US" sz="1800" b="0" dirty="0" err="1" smtClean="0">
                          <a:solidFill>
                            <a:schemeClr val="tx1"/>
                          </a:solidFill>
                          <a:latin typeface="+mn-lt"/>
                        </a:rPr>
                        <a:t>mengasuh</a:t>
                      </a:r>
                      <a:r>
                        <a:rPr lang="en-US" sz="1800" b="0" dirty="0" smtClean="0">
                          <a:solidFill>
                            <a:schemeClr val="tx1"/>
                          </a:solidFill>
                          <a:latin typeface="+mn-lt"/>
                        </a:rPr>
                        <a:t> </a:t>
                      </a:r>
                      <a:r>
                        <a:rPr lang="en-US" sz="1800" b="0" dirty="0" err="1" smtClean="0">
                          <a:solidFill>
                            <a:schemeClr val="tx1"/>
                          </a:solidFill>
                          <a:latin typeface="+mn-lt"/>
                        </a:rPr>
                        <a:t>anak</a:t>
                      </a:r>
                      <a:r>
                        <a:rPr lang="en-US" sz="1800" b="0" dirty="0" smtClean="0">
                          <a:solidFill>
                            <a:schemeClr val="tx1"/>
                          </a:solidFill>
                          <a:latin typeface="+mn-lt"/>
                        </a:rPr>
                        <a:t> </a:t>
                      </a:r>
                      <a:r>
                        <a:rPr lang="en-US" sz="1800" b="0" dirty="0" err="1" smtClean="0">
                          <a:solidFill>
                            <a:schemeClr val="tx1"/>
                          </a:solidFill>
                          <a:latin typeface="+mn-lt"/>
                        </a:rPr>
                        <a:t>untuk</a:t>
                      </a:r>
                      <a:r>
                        <a:rPr lang="en-US" sz="1800" b="0" dirty="0" smtClean="0">
                          <a:solidFill>
                            <a:schemeClr val="tx1"/>
                          </a:solidFill>
                          <a:latin typeface="+mn-lt"/>
                        </a:rPr>
                        <a:t> </a:t>
                      </a:r>
                      <a:r>
                        <a:rPr lang="en-US" sz="1800" b="0" dirty="0" err="1" smtClean="0">
                          <a:solidFill>
                            <a:schemeClr val="tx1"/>
                          </a:solidFill>
                          <a:latin typeface="+mn-lt"/>
                        </a:rPr>
                        <a:t>optimalisasi</a:t>
                      </a:r>
                      <a:r>
                        <a:rPr lang="en-US" sz="1800" b="0" dirty="0" smtClean="0">
                          <a:solidFill>
                            <a:schemeClr val="tx1"/>
                          </a:solidFill>
                          <a:latin typeface="+mn-lt"/>
                        </a:rPr>
                        <a:t> </a:t>
                      </a:r>
                      <a:r>
                        <a:rPr lang="en-US" sz="1800" b="0" dirty="0" err="1" smtClean="0">
                          <a:solidFill>
                            <a:schemeClr val="tx1"/>
                          </a:solidFill>
                          <a:latin typeface="+mn-lt"/>
                        </a:rPr>
                        <a:t>pertumbuhan</a:t>
                      </a:r>
                      <a:r>
                        <a:rPr lang="en-US" sz="1800" b="0" dirty="0" smtClean="0">
                          <a:solidFill>
                            <a:schemeClr val="tx1"/>
                          </a:solidFill>
                          <a:latin typeface="+mn-lt"/>
                        </a:rPr>
                        <a:t> &amp; </a:t>
                      </a:r>
                      <a:r>
                        <a:rPr lang="en-US" sz="1800" b="0" dirty="0" err="1" smtClean="0">
                          <a:solidFill>
                            <a:schemeClr val="tx1"/>
                          </a:solidFill>
                          <a:latin typeface="+mn-lt"/>
                        </a:rPr>
                        <a:t>perkembangan</a:t>
                      </a:r>
                      <a:r>
                        <a:rPr lang="en-US" sz="1800" b="0" dirty="0" smtClean="0">
                          <a:solidFill>
                            <a:schemeClr val="tx1"/>
                          </a:solidFill>
                          <a:latin typeface="+mn-lt"/>
                        </a:rPr>
                        <a:t> </a:t>
                      </a:r>
                      <a:r>
                        <a:rPr lang="en-US" sz="1800" b="0" dirty="0" err="1" smtClean="0">
                          <a:solidFill>
                            <a:schemeClr val="tx1"/>
                          </a:solidFill>
                          <a:latin typeface="+mn-lt"/>
                        </a:rPr>
                        <a:t>pada</a:t>
                      </a:r>
                      <a:r>
                        <a:rPr lang="en-US" sz="1800" b="0" dirty="0" smtClean="0">
                          <a:solidFill>
                            <a:schemeClr val="tx1"/>
                          </a:solidFill>
                          <a:latin typeface="+mn-lt"/>
                        </a:rPr>
                        <a:t> </a:t>
                      </a:r>
                      <a:r>
                        <a:rPr lang="en-US" sz="1800" b="0" dirty="0" err="1" smtClean="0">
                          <a:solidFill>
                            <a:schemeClr val="tx1"/>
                          </a:solidFill>
                          <a:latin typeface="+mn-lt"/>
                        </a:rPr>
                        <a:t>periode</a:t>
                      </a:r>
                      <a:r>
                        <a:rPr lang="en-US" sz="1800" b="0" dirty="0" smtClean="0">
                          <a:solidFill>
                            <a:schemeClr val="tx1"/>
                          </a:solidFill>
                          <a:latin typeface="+mn-lt"/>
                        </a:rPr>
                        <a:t> </a:t>
                      </a:r>
                      <a:r>
                        <a:rPr lang="en-US" sz="1800" b="0" dirty="0" err="1" smtClean="0">
                          <a:solidFill>
                            <a:schemeClr val="tx1"/>
                          </a:solidFill>
                          <a:latin typeface="+mn-lt"/>
                        </a:rPr>
                        <a:t>Seribu</a:t>
                      </a:r>
                      <a:r>
                        <a:rPr lang="en-US" sz="1800" b="0" dirty="0" smtClean="0">
                          <a:solidFill>
                            <a:schemeClr val="tx1"/>
                          </a:solidFill>
                          <a:latin typeface="+mn-lt"/>
                        </a:rPr>
                        <a:t> </a:t>
                      </a:r>
                      <a:r>
                        <a:rPr lang="en-US" sz="1800" b="0" dirty="0" err="1" smtClean="0">
                          <a:solidFill>
                            <a:schemeClr val="tx1"/>
                          </a:solidFill>
                          <a:latin typeface="+mn-lt"/>
                        </a:rPr>
                        <a:t>Hari</a:t>
                      </a:r>
                      <a:r>
                        <a:rPr lang="en-US" sz="1800" b="0" dirty="0" smtClean="0">
                          <a:solidFill>
                            <a:schemeClr val="tx1"/>
                          </a:solidFill>
                          <a:latin typeface="+mn-lt"/>
                        </a:rPr>
                        <a:t> </a:t>
                      </a:r>
                      <a:r>
                        <a:rPr lang="en-US" sz="1800" b="0" dirty="0" err="1" smtClean="0">
                          <a:solidFill>
                            <a:schemeClr val="tx1"/>
                          </a:solidFill>
                          <a:latin typeface="+mn-lt"/>
                        </a:rPr>
                        <a:t>Pertama</a:t>
                      </a:r>
                      <a:r>
                        <a:rPr lang="en-US" sz="1800" b="0" dirty="0" smtClean="0">
                          <a:solidFill>
                            <a:schemeClr val="tx1"/>
                          </a:solidFill>
                          <a:latin typeface="+mn-lt"/>
                        </a:rPr>
                        <a:t> </a:t>
                      </a:r>
                      <a:r>
                        <a:rPr lang="en-US" sz="1800" b="0" dirty="0" err="1" smtClean="0">
                          <a:solidFill>
                            <a:schemeClr val="tx1"/>
                          </a:solidFill>
                          <a:latin typeface="+mn-lt"/>
                        </a:rPr>
                        <a:t>Kehidupan</a:t>
                      </a:r>
                      <a:r>
                        <a:rPr lang="en-US" sz="1800" b="0" dirty="0" smtClean="0">
                          <a:solidFill>
                            <a:schemeClr val="tx1"/>
                          </a:solidFill>
                          <a:latin typeface="+mn-lt"/>
                        </a:rPr>
                        <a:t> (1000 HPK)</a:t>
                      </a:r>
                    </a:p>
                    <a:p>
                      <a:r>
                        <a:rPr lang="id-ID" sz="1800" baseline="0" dirty="0" smtClean="0"/>
                        <a:t> </a:t>
                      </a:r>
                      <a:endParaRPr lang="id-ID" sz="1800" dirty="0"/>
                    </a:p>
                  </a:txBody>
                  <a:tcPr/>
                </a:tc>
                <a:tc>
                  <a:txBody>
                    <a:bodyPr/>
                    <a:lstStyle/>
                    <a:p>
                      <a:r>
                        <a:rPr lang="id-ID" dirty="0" smtClean="0"/>
                        <a:t>Advokasi 1000 Hari Pertama Kehidupan</a:t>
                      </a:r>
                      <a:r>
                        <a:rPr lang="id-ID" baseline="0" dirty="0" smtClean="0"/>
                        <a:t> </a:t>
                      </a:r>
                      <a:r>
                        <a:rPr lang="id-ID" baseline="0" dirty="0" smtClean="0"/>
                        <a:t>(1000 HPK</a:t>
                      </a:r>
                      <a:r>
                        <a:rPr lang="id-ID" baseline="0" dirty="0" smtClean="0"/>
                        <a:t>)</a:t>
                      </a:r>
                    </a:p>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dk1"/>
                          </a:solidFill>
                          <a:effectLst/>
                          <a:latin typeface="+mn-lt"/>
                          <a:ea typeface="+mn-ea"/>
                          <a:cs typeface="+mn-cs"/>
                        </a:rPr>
                        <a:t>Membuat kebijakan/UU/peraturan</a:t>
                      </a:r>
                      <a:r>
                        <a:rPr lang="id-ID" sz="1800" kern="1200" baseline="0" dirty="0" smtClean="0">
                          <a:solidFill>
                            <a:schemeClr val="dk1"/>
                          </a:solidFill>
                          <a:effectLst/>
                          <a:latin typeface="+mn-lt"/>
                          <a:ea typeface="+mn-ea"/>
                          <a:cs typeface="+mn-cs"/>
                        </a:rPr>
                        <a:t> </a:t>
                      </a:r>
                      <a:r>
                        <a:rPr lang="id-ID" sz="1800" kern="1200" baseline="0" dirty="0" smtClean="0">
                          <a:solidFill>
                            <a:schemeClr val="dk1"/>
                          </a:solidFill>
                          <a:effectLst/>
                          <a:latin typeface="+mn-lt"/>
                          <a:ea typeface="+mn-ea"/>
                          <a:cs typeface="+mn-cs"/>
                        </a:rPr>
                        <a:t>yang mendukung 1000 Hari Pertama </a:t>
                      </a:r>
                      <a:r>
                        <a:rPr lang="id-ID" sz="1800" kern="1200" baseline="0" dirty="0" smtClean="0">
                          <a:solidFill>
                            <a:schemeClr val="dk1"/>
                          </a:solidFill>
                          <a:effectLst/>
                          <a:latin typeface="+mn-lt"/>
                          <a:ea typeface="+mn-ea"/>
                          <a:cs typeface="+mn-cs"/>
                        </a:rPr>
                        <a:t>Kehidupan (1000 HPK)</a:t>
                      </a: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dk1"/>
                          </a:solidFill>
                          <a:effectLst/>
                          <a:latin typeface="+mn-lt"/>
                          <a:ea typeface="+mn-ea"/>
                          <a:cs typeface="+mn-cs"/>
                        </a:rPr>
                        <a:t>Edukasi</a:t>
                      </a:r>
                      <a:r>
                        <a:rPr lang="id-ID" sz="1800" kern="1200" baseline="0" dirty="0" smtClean="0">
                          <a:solidFill>
                            <a:schemeClr val="dk1"/>
                          </a:solidFill>
                          <a:effectLst/>
                          <a:latin typeface="+mn-lt"/>
                          <a:ea typeface="+mn-ea"/>
                          <a:cs typeface="+mn-cs"/>
                        </a:rPr>
                        <a:t> masyarakat 1000 Hari Pertama Kehidupan </a:t>
                      </a:r>
                      <a:r>
                        <a:rPr lang="id-ID" sz="1800" kern="1200" baseline="0" dirty="0" smtClean="0">
                          <a:solidFill>
                            <a:schemeClr val="dk1"/>
                          </a:solidFill>
                          <a:effectLst/>
                          <a:latin typeface="+mn-lt"/>
                          <a:ea typeface="+mn-ea"/>
                          <a:cs typeface="+mn-cs"/>
                        </a:rPr>
                        <a:t>(1000 HPK</a:t>
                      </a:r>
                      <a:r>
                        <a:rPr lang="id-ID" sz="1800" kern="1200" baseline="0" dirty="0" smtClean="0">
                          <a:solidFill>
                            <a:schemeClr val="dk1"/>
                          </a:solidFill>
                          <a:effectLst/>
                          <a:latin typeface="+mn-lt"/>
                          <a:ea typeface="+mn-ea"/>
                          <a:cs typeface="+mn-cs"/>
                        </a:rPr>
                        <a:t>). </a:t>
                      </a:r>
                      <a:endParaRPr lang="id-ID" sz="18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baseline="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rgbClr val="002060"/>
                          </a:solidFill>
                          <a:effectLst/>
                          <a:latin typeface="+mn-lt"/>
                          <a:ea typeface="+mn-ea"/>
                          <a:cs typeface="+mn-cs"/>
                        </a:rPr>
                        <a:t>*Jendela </a:t>
                      </a:r>
                      <a:r>
                        <a:rPr lang="id-ID" sz="1800" kern="1200" dirty="0" smtClean="0">
                          <a:solidFill>
                            <a:srgbClr val="002060"/>
                          </a:solidFill>
                          <a:effectLst/>
                          <a:latin typeface="+mn-lt"/>
                          <a:ea typeface="+mn-ea"/>
                          <a:cs typeface="+mn-cs"/>
                        </a:rPr>
                        <a:t>kritis perkembangan organ tubuh janin dan anak antara janin 0 minggu sampai dengan anak usia 2 tahun. Jantung, pankreas, ginjal sudah selesai masa pembentukan di dalam kandungan mulai 0 minggu sampai dengan akhir kehamilan. Paru-paru mulai 0 minggu di kandungan sampai dengan anak usia 2 tahun.</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endParaRPr lang="id-ID" dirty="0"/>
                    </a:p>
                  </a:txBody>
                  <a:tcPr/>
                </a:tc>
              </a:tr>
            </a:tbl>
          </a:graphicData>
        </a:graphic>
      </p:graphicFrame>
      <p:sp>
        <p:nvSpPr>
          <p:cNvPr id="6" name="Date Placeholder 5"/>
          <p:cNvSpPr>
            <a:spLocks noGrp="1"/>
          </p:cNvSpPr>
          <p:nvPr>
            <p:ph type="dt" sz="half" idx="10"/>
          </p:nvPr>
        </p:nvSpPr>
        <p:spPr/>
        <p:txBody>
          <a:bodyPr/>
          <a:lstStyle/>
          <a:p>
            <a:r>
              <a:rPr lang="en-ID" smtClean="0"/>
              <a:t>25/07/2024</a:t>
            </a:r>
            <a:endParaRPr lang="en-ID"/>
          </a:p>
        </p:txBody>
      </p:sp>
      <p:sp>
        <p:nvSpPr>
          <p:cNvPr id="7" name="Slide Number Placeholder 6"/>
          <p:cNvSpPr>
            <a:spLocks noGrp="1"/>
          </p:cNvSpPr>
          <p:nvPr>
            <p:ph type="sldNum" sz="quarter" idx="12"/>
          </p:nvPr>
        </p:nvSpPr>
        <p:spPr/>
        <p:txBody>
          <a:bodyPr/>
          <a:lstStyle/>
          <a:p>
            <a:fld id="{3119B8AA-864B-4072-B7A9-313F246F49E9}" type="slidenum">
              <a:rPr lang="en-ID" smtClean="0"/>
              <a:t>12</a:t>
            </a:fld>
            <a:endParaRPr lang="en-ID"/>
          </a:p>
        </p:txBody>
      </p:sp>
    </p:spTree>
    <p:extLst>
      <p:ext uri="{BB962C8B-B14F-4D97-AF65-F5344CB8AC3E}">
        <p14:creationId xmlns:p14="http://schemas.microsoft.com/office/powerpoint/2010/main" val="11969926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3515"/>
            <a:ext cx="10515600" cy="1325563"/>
          </a:xfrm>
        </p:spPr>
        <p:txBody>
          <a:bodyPr/>
          <a:lstStyle/>
          <a:p>
            <a:r>
              <a:rPr lang="id-ID" dirty="0" smtClean="0"/>
              <a:t>Rekomendasi Strategis (6)</a:t>
            </a:r>
            <a:endParaRPr lang="id-ID"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05828882"/>
              </p:ext>
            </p:extLst>
          </p:nvPr>
        </p:nvGraphicFramePr>
        <p:xfrm>
          <a:off x="838200" y="911225"/>
          <a:ext cx="10515600" cy="430276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sz="1800" dirty="0" smtClean="0">
                          <a:latin typeface="+mn-lt"/>
                        </a:rPr>
                        <a:t>Akses kesehatan</a:t>
                      </a:r>
                      <a:r>
                        <a:rPr lang="id-ID" sz="1800" baseline="0" dirty="0" smtClean="0">
                          <a:latin typeface="+mn-lt"/>
                        </a:rPr>
                        <a:t> bagi </a:t>
                      </a:r>
                      <a:r>
                        <a:rPr lang="id-ID" sz="1800" baseline="0" dirty="0" smtClean="0">
                          <a:latin typeface="+mn-lt"/>
                        </a:rPr>
                        <a:t>perempuan</a:t>
                      </a:r>
                      <a:endParaRPr lang="id-ID" sz="1800" baseline="0" dirty="0" smtClean="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err="1" smtClean="0">
                          <a:solidFill>
                            <a:schemeClr val="tx1"/>
                          </a:solidFill>
                          <a:latin typeface="+mn-lt"/>
                        </a:rPr>
                        <a:t>mengandung</a:t>
                      </a:r>
                      <a:r>
                        <a:rPr lang="en-US" sz="1800" b="0" dirty="0" smtClean="0">
                          <a:solidFill>
                            <a:schemeClr val="tx1"/>
                          </a:solidFill>
                          <a:latin typeface="+mn-lt"/>
                        </a:rPr>
                        <a:t> </a:t>
                      </a:r>
                      <a:r>
                        <a:rPr lang="en-US" sz="1800" b="0" dirty="0" err="1" smtClean="0">
                          <a:solidFill>
                            <a:schemeClr val="tx1"/>
                          </a:solidFill>
                          <a:latin typeface="+mn-lt"/>
                        </a:rPr>
                        <a:t>dan</a:t>
                      </a:r>
                      <a:r>
                        <a:rPr lang="en-US" sz="1800" b="0" dirty="0" smtClean="0">
                          <a:solidFill>
                            <a:schemeClr val="tx1"/>
                          </a:solidFill>
                          <a:latin typeface="+mn-lt"/>
                        </a:rPr>
                        <a:t> </a:t>
                      </a:r>
                      <a:r>
                        <a:rPr lang="en-US" sz="1800" b="0" dirty="0" err="1" smtClean="0">
                          <a:solidFill>
                            <a:schemeClr val="tx1"/>
                          </a:solidFill>
                          <a:latin typeface="+mn-lt"/>
                        </a:rPr>
                        <a:t>mengasuh</a:t>
                      </a:r>
                      <a:r>
                        <a:rPr lang="en-US" sz="1800" b="0" dirty="0" smtClean="0">
                          <a:solidFill>
                            <a:schemeClr val="tx1"/>
                          </a:solidFill>
                          <a:latin typeface="+mn-lt"/>
                        </a:rPr>
                        <a:t> </a:t>
                      </a:r>
                      <a:r>
                        <a:rPr lang="en-US" sz="1800" b="0" dirty="0" err="1" smtClean="0">
                          <a:solidFill>
                            <a:schemeClr val="tx1"/>
                          </a:solidFill>
                          <a:latin typeface="+mn-lt"/>
                        </a:rPr>
                        <a:t>anak</a:t>
                      </a:r>
                      <a:r>
                        <a:rPr lang="en-US" sz="1800" b="0" dirty="0" smtClean="0">
                          <a:solidFill>
                            <a:schemeClr val="tx1"/>
                          </a:solidFill>
                          <a:latin typeface="+mn-lt"/>
                        </a:rPr>
                        <a:t> </a:t>
                      </a:r>
                      <a:r>
                        <a:rPr lang="en-US" sz="1800" b="0" dirty="0" err="1" smtClean="0">
                          <a:solidFill>
                            <a:schemeClr val="tx1"/>
                          </a:solidFill>
                          <a:latin typeface="+mn-lt"/>
                        </a:rPr>
                        <a:t>untuk</a:t>
                      </a:r>
                      <a:r>
                        <a:rPr lang="en-US" sz="1800" b="0" dirty="0" smtClean="0">
                          <a:solidFill>
                            <a:schemeClr val="tx1"/>
                          </a:solidFill>
                          <a:latin typeface="+mn-lt"/>
                        </a:rPr>
                        <a:t> </a:t>
                      </a:r>
                      <a:r>
                        <a:rPr lang="en-US" sz="1800" b="0" dirty="0" err="1" smtClean="0">
                          <a:solidFill>
                            <a:schemeClr val="tx1"/>
                          </a:solidFill>
                          <a:latin typeface="+mn-lt"/>
                        </a:rPr>
                        <a:t>optimalisasi</a:t>
                      </a:r>
                      <a:r>
                        <a:rPr lang="en-US" sz="1800" b="0" dirty="0" smtClean="0">
                          <a:solidFill>
                            <a:schemeClr val="tx1"/>
                          </a:solidFill>
                          <a:latin typeface="+mn-lt"/>
                        </a:rPr>
                        <a:t> </a:t>
                      </a:r>
                      <a:r>
                        <a:rPr lang="en-US" sz="1800" b="0" dirty="0" err="1" smtClean="0">
                          <a:solidFill>
                            <a:schemeClr val="tx1"/>
                          </a:solidFill>
                          <a:latin typeface="+mn-lt"/>
                        </a:rPr>
                        <a:t>pertumbuhan</a:t>
                      </a:r>
                      <a:r>
                        <a:rPr lang="en-US" sz="1800" b="0" dirty="0" smtClean="0">
                          <a:solidFill>
                            <a:schemeClr val="tx1"/>
                          </a:solidFill>
                          <a:latin typeface="+mn-lt"/>
                        </a:rPr>
                        <a:t> &amp; </a:t>
                      </a:r>
                      <a:r>
                        <a:rPr lang="en-US" sz="1800" b="0" dirty="0" err="1" smtClean="0">
                          <a:solidFill>
                            <a:schemeClr val="tx1"/>
                          </a:solidFill>
                          <a:latin typeface="+mn-lt"/>
                        </a:rPr>
                        <a:t>perkembangan</a:t>
                      </a:r>
                      <a:r>
                        <a:rPr lang="en-US" sz="1800" b="0" dirty="0" smtClean="0">
                          <a:solidFill>
                            <a:schemeClr val="tx1"/>
                          </a:solidFill>
                          <a:latin typeface="+mn-lt"/>
                        </a:rPr>
                        <a:t> </a:t>
                      </a:r>
                      <a:r>
                        <a:rPr lang="en-US" sz="1800" b="0" dirty="0" err="1" smtClean="0">
                          <a:solidFill>
                            <a:schemeClr val="tx1"/>
                          </a:solidFill>
                          <a:latin typeface="+mn-lt"/>
                        </a:rPr>
                        <a:t>pada</a:t>
                      </a:r>
                      <a:r>
                        <a:rPr lang="en-US" sz="1800" b="0" dirty="0" smtClean="0">
                          <a:solidFill>
                            <a:schemeClr val="tx1"/>
                          </a:solidFill>
                          <a:latin typeface="+mn-lt"/>
                        </a:rPr>
                        <a:t> </a:t>
                      </a:r>
                      <a:r>
                        <a:rPr lang="en-US" sz="1800" b="0" dirty="0" err="1" smtClean="0">
                          <a:solidFill>
                            <a:schemeClr val="tx1"/>
                          </a:solidFill>
                          <a:latin typeface="+mn-lt"/>
                        </a:rPr>
                        <a:t>periode</a:t>
                      </a:r>
                      <a:r>
                        <a:rPr lang="en-US" sz="1800" b="0" dirty="0" smtClean="0">
                          <a:solidFill>
                            <a:schemeClr val="tx1"/>
                          </a:solidFill>
                          <a:latin typeface="+mn-lt"/>
                        </a:rPr>
                        <a:t> </a:t>
                      </a:r>
                      <a:r>
                        <a:rPr lang="en-US" sz="1800" b="0" dirty="0" err="1" smtClean="0">
                          <a:solidFill>
                            <a:schemeClr val="tx1"/>
                          </a:solidFill>
                          <a:latin typeface="+mn-lt"/>
                        </a:rPr>
                        <a:t>Seribu</a:t>
                      </a:r>
                      <a:r>
                        <a:rPr lang="en-US" sz="1800" b="0" dirty="0" smtClean="0">
                          <a:solidFill>
                            <a:schemeClr val="tx1"/>
                          </a:solidFill>
                          <a:latin typeface="+mn-lt"/>
                        </a:rPr>
                        <a:t> </a:t>
                      </a:r>
                      <a:r>
                        <a:rPr lang="en-US" sz="1800" b="0" dirty="0" err="1" smtClean="0">
                          <a:solidFill>
                            <a:schemeClr val="tx1"/>
                          </a:solidFill>
                          <a:latin typeface="+mn-lt"/>
                        </a:rPr>
                        <a:t>Hari</a:t>
                      </a:r>
                      <a:r>
                        <a:rPr lang="en-US" sz="1800" b="0" dirty="0" smtClean="0">
                          <a:solidFill>
                            <a:schemeClr val="tx1"/>
                          </a:solidFill>
                          <a:latin typeface="+mn-lt"/>
                        </a:rPr>
                        <a:t> </a:t>
                      </a:r>
                      <a:r>
                        <a:rPr lang="en-US" sz="1800" b="0" dirty="0" err="1" smtClean="0">
                          <a:solidFill>
                            <a:schemeClr val="tx1"/>
                          </a:solidFill>
                          <a:latin typeface="+mn-lt"/>
                        </a:rPr>
                        <a:t>Pertama</a:t>
                      </a:r>
                      <a:r>
                        <a:rPr lang="en-US" sz="1800" b="0" dirty="0" smtClean="0">
                          <a:solidFill>
                            <a:schemeClr val="tx1"/>
                          </a:solidFill>
                          <a:latin typeface="+mn-lt"/>
                        </a:rPr>
                        <a:t> </a:t>
                      </a:r>
                      <a:r>
                        <a:rPr lang="en-US" sz="1800" b="0" dirty="0" err="1" smtClean="0">
                          <a:solidFill>
                            <a:schemeClr val="tx1"/>
                          </a:solidFill>
                          <a:latin typeface="+mn-lt"/>
                        </a:rPr>
                        <a:t>Kehidupan</a:t>
                      </a:r>
                      <a:r>
                        <a:rPr lang="en-US" sz="1800" b="0" dirty="0" smtClean="0">
                          <a:solidFill>
                            <a:schemeClr val="tx1"/>
                          </a:solidFill>
                          <a:latin typeface="+mn-lt"/>
                        </a:rPr>
                        <a:t> (1000 HPK)</a:t>
                      </a:r>
                    </a:p>
                    <a:p>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Mengecek dan bila perlu merevisi UU dan Peraturan yang ada </a:t>
                      </a:r>
                      <a:r>
                        <a:rPr lang="id-ID" baseline="0" dirty="0" smtClean="0"/>
                        <a:t>atau membuat yang baru untuk </a:t>
                      </a:r>
                      <a:r>
                        <a:rPr lang="id-ID" baseline="0" dirty="0" smtClean="0"/>
                        <a:t>memastikan perempuan mendapatkan akses kesehatan terkait 1000 Hari Pertama </a:t>
                      </a:r>
                      <a:r>
                        <a:rPr lang="id-ID" baseline="0" dirty="0" smtClean="0"/>
                        <a:t>Kehidupan (1000 HPK)</a:t>
                      </a:r>
                      <a:endParaRPr lang="id-ID" dirty="0" smtClean="0"/>
                    </a:p>
                    <a:p>
                      <a:endParaRPr lang="id-ID" dirty="0"/>
                    </a:p>
                  </a:txBody>
                  <a:tcPr/>
                </a:tc>
                <a:tc>
                  <a:txBody>
                    <a:bodyPr/>
                    <a:lstStyle/>
                    <a:p>
                      <a:endParaRPr lang="id-ID" dirty="0" smtClean="0"/>
                    </a:p>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rgbClr val="002060"/>
                          </a:solidFill>
                          <a:effectLst/>
                          <a:latin typeface="+mn-lt"/>
                          <a:ea typeface="+mn-ea"/>
                          <a:cs typeface="+mn-cs"/>
                        </a:rPr>
                        <a:t>*Akar </a:t>
                      </a:r>
                      <a:r>
                        <a:rPr lang="id-ID" sz="1800" kern="1200" dirty="0" smtClean="0">
                          <a:solidFill>
                            <a:srgbClr val="002060"/>
                          </a:solidFill>
                          <a:effectLst/>
                          <a:latin typeface="+mn-lt"/>
                          <a:ea typeface="+mn-ea"/>
                          <a:cs typeface="+mn-cs"/>
                        </a:rPr>
                        <a:t>Trans-generasi Penyakit Kronis (</a:t>
                      </a:r>
                      <a:r>
                        <a:rPr lang="id-ID" sz="1800" i="1" kern="1200" dirty="0" smtClean="0">
                          <a:solidFill>
                            <a:srgbClr val="002060"/>
                          </a:solidFill>
                          <a:effectLst/>
                          <a:latin typeface="+mn-lt"/>
                          <a:ea typeface="+mn-ea"/>
                          <a:cs typeface="+mn-cs"/>
                        </a:rPr>
                        <a:t>Barker, Public Health 2012) </a:t>
                      </a:r>
                      <a:r>
                        <a:rPr lang="id-ID" sz="1800" kern="1200" dirty="0" smtClean="0">
                          <a:solidFill>
                            <a:srgbClr val="002060"/>
                          </a:solidFill>
                          <a:effectLst/>
                          <a:latin typeface="+mn-lt"/>
                          <a:ea typeface="+mn-ea"/>
                          <a:cs typeface="+mn-cs"/>
                        </a:rPr>
                        <a:t>100 tahun alur gizi mulai dari nenek ke ibu ke anak perempuan sangat bergantung pada perkembangan 1000 hari dari janin sampai usia 2 tahun, dimana terdapat kerentanan terhadap penyakit kronis, kanker dan infeksi.</a:t>
                      </a:r>
                    </a:p>
                    <a:p>
                      <a:endParaRPr lang="id-ID" dirty="0"/>
                    </a:p>
                  </a:txBody>
                  <a:tcPr/>
                </a:tc>
              </a:tr>
            </a:tbl>
          </a:graphicData>
        </a:graphic>
      </p:graphicFrame>
      <p:sp>
        <p:nvSpPr>
          <p:cNvPr id="6" name="Date Placeholder 5"/>
          <p:cNvSpPr>
            <a:spLocks noGrp="1"/>
          </p:cNvSpPr>
          <p:nvPr>
            <p:ph type="dt" sz="half" idx="10"/>
          </p:nvPr>
        </p:nvSpPr>
        <p:spPr/>
        <p:txBody>
          <a:bodyPr/>
          <a:lstStyle/>
          <a:p>
            <a:r>
              <a:rPr lang="en-ID" smtClean="0"/>
              <a:t>25/07/2024</a:t>
            </a:r>
            <a:endParaRPr lang="en-ID"/>
          </a:p>
        </p:txBody>
      </p:sp>
      <p:sp>
        <p:nvSpPr>
          <p:cNvPr id="7" name="Slide Number Placeholder 6"/>
          <p:cNvSpPr>
            <a:spLocks noGrp="1"/>
          </p:cNvSpPr>
          <p:nvPr>
            <p:ph type="sldNum" sz="quarter" idx="12"/>
          </p:nvPr>
        </p:nvSpPr>
        <p:spPr/>
        <p:txBody>
          <a:bodyPr/>
          <a:lstStyle/>
          <a:p>
            <a:fld id="{3119B8AA-864B-4072-B7A9-313F246F49E9}" type="slidenum">
              <a:rPr lang="en-ID" smtClean="0"/>
              <a:t>13</a:t>
            </a:fld>
            <a:endParaRPr lang="en-ID"/>
          </a:p>
        </p:txBody>
      </p:sp>
    </p:spTree>
    <p:extLst>
      <p:ext uri="{BB962C8B-B14F-4D97-AF65-F5344CB8AC3E}">
        <p14:creationId xmlns:p14="http://schemas.microsoft.com/office/powerpoint/2010/main" val="41954316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74955"/>
            <a:ext cx="10515600" cy="1325563"/>
          </a:xfrm>
        </p:spPr>
        <p:txBody>
          <a:bodyPr/>
          <a:lstStyle/>
          <a:p>
            <a:r>
              <a:rPr lang="id-ID" dirty="0" smtClean="0"/>
              <a:t>Rekomendasi Strategis (7)</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86461"/>
              </p:ext>
            </p:extLst>
          </p:nvPr>
        </p:nvGraphicFramePr>
        <p:xfrm>
          <a:off x="822960" y="743585"/>
          <a:ext cx="10515600" cy="59486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dirty="0" smtClean="0"/>
                        <a:t>Akses</a:t>
                      </a:r>
                      <a:r>
                        <a:rPr lang="id-ID" baseline="0" dirty="0" smtClean="0"/>
                        <a:t> kesehatan mental perempuan </a:t>
                      </a:r>
                      <a:endParaRPr lang="id-ID" dirty="0"/>
                    </a:p>
                  </a:txBody>
                  <a:tcPr/>
                </a:tc>
                <a:tc>
                  <a:txBody>
                    <a:bodyPr/>
                    <a:lstStyle/>
                    <a:p>
                      <a:r>
                        <a:rPr lang="id-ID" dirty="0" smtClean="0"/>
                        <a:t>Advokasi</a:t>
                      </a:r>
                      <a:r>
                        <a:rPr lang="id-ID" baseline="0" dirty="0" smtClean="0"/>
                        <a:t> pentingnya kesehatan mental untuk mengurangi tingkat kematian akibat bunuh diri terutama di kalangan perempuan muda</a:t>
                      </a:r>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effectLst/>
                          <a:latin typeface="+mn-lt"/>
                          <a:ea typeface="+mn-ea"/>
                          <a:cs typeface="+mn-cs"/>
                        </a:rPr>
                        <a:t>Upaya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perbaikan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kebijakan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 </a:t>
                      </a:r>
                      <a:r>
                        <a:rPr lang="en-US" sz="1800" kern="1200" dirty="0" err="1" smtClean="0">
                          <a:solidFill>
                            <a:schemeClr val="dk1"/>
                          </a:solidFill>
                          <a:effectLst/>
                          <a:latin typeface="+mn-lt"/>
                          <a:ea typeface="+mn-ea"/>
                          <a:cs typeface="+mn-cs"/>
                        </a:rPr>
                        <a:t>perempuan</a:t>
                      </a:r>
                      <a:r>
                        <a:rPr lang="id-ID" sz="1800" kern="1200" dirty="0" smtClean="0">
                          <a:solidFill>
                            <a:schemeClr val="dk1"/>
                          </a:solidFill>
                          <a:effectLst/>
                          <a:latin typeface="+mn-lt"/>
                          <a:ea typeface="+mn-ea"/>
                          <a:cs typeface="+mn-cs"/>
                        </a:rPr>
                        <a:t> meliputi kebijakan yang sensitif terhadap gender, pencegahan kekerasan terhadap perempuan, pemberdayaan perempuan melalui ekonomi, kebijakan dimana perempuan menjadi fokus perencanaan kebijakan dan implementasi layanan kesehatan mental, layanan kesehatan formal yang lebih baik dan terus menerus dievaluasi.</a:t>
                      </a:r>
                    </a:p>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dk1"/>
                          </a:solidFill>
                          <a:effectLst/>
                          <a:latin typeface="+mn-lt"/>
                          <a:ea typeface="+mn-ea"/>
                          <a:cs typeface="+mn-cs"/>
                        </a:rPr>
                        <a:t>Mengurangi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ketimpangan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antara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kebutuhan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ketersediaan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layanan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a:t>
                      </a: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effectLst/>
                          <a:latin typeface="+mn-lt"/>
                          <a:ea typeface="+mn-ea"/>
                          <a:cs typeface="+mn-cs"/>
                        </a:rPr>
                        <a:t>Promosi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 </a:t>
                      </a:r>
                      <a:r>
                        <a:rPr lang="en-US" sz="1800" kern="1200" dirty="0" err="1" smtClean="0">
                          <a:solidFill>
                            <a:schemeClr val="dk1"/>
                          </a:solidFill>
                          <a:effectLst/>
                          <a:latin typeface="+mn-lt"/>
                          <a:ea typeface="+mn-ea"/>
                          <a:cs typeface="+mn-cs"/>
                        </a:rPr>
                        <a:t>menjadi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fokus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utama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dalam</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berbagai</a:t>
                      </a:r>
                      <a:r>
                        <a:rPr lang="en-US" sz="1800" kern="1200" dirty="0" smtClean="0">
                          <a:solidFill>
                            <a:schemeClr val="dk1"/>
                          </a:solidFill>
                          <a:effectLst/>
                          <a:latin typeface="+mn-lt"/>
                          <a:ea typeface="+mn-ea"/>
                          <a:cs typeface="+mn-cs"/>
                        </a:rPr>
                        <a:t> program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a:t>
                      </a: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endParaRPr lang="id-ID"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14</a:t>
            </a:fld>
            <a:endParaRPr lang="en-ID"/>
          </a:p>
        </p:txBody>
      </p:sp>
    </p:spTree>
    <p:extLst>
      <p:ext uri="{BB962C8B-B14F-4D97-AF65-F5344CB8AC3E}">
        <p14:creationId xmlns:p14="http://schemas.microsoft.com/office/powerpoint/2010/main" val="10425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0"/>
            <a:ext cx="10515600" cy="1325563"/>
          </a:xfrm>
        </p:spPr>
        <p:txBody>
          <a:bodyPr/>
          <a:lstStyle/>
          <a:p>
            <a:r>
              <a:rPr lang="id-ID" dirty="0" smtClean="0"/>
              <a:t>Rekomendasi Strategis (8)</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31799"/>
              </p:ext>
            </p:extLst>
          </p:nvPr>
        </p:nvGraphicFramePr>
        <p:xfrm>
          <a:off x="960120" y="1016000"/>
          <a:ext cx="10515600" cy="520192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4831080">
                <a:tc>
                  <a:txBody>
                    <a:bodyPr/>
                    <a:lstStyle/>
                    <a:p>
                      <a:r>
                        <a:rPr lang="id-ID" dirty="0" smtClean="0"/>
                        <a:t>Akses</a:t>
                      </a:r>
                      <a:r>
                        <a:rPr lang="id-ID" baseline="0" dirty="0" smtClean="0"/>
                        <a:t> kesehatan mental perempuan</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Mengecek dan bila perlu merevisi UU dan Peraturan yang ada </a:t>
                      </a:r>
                      <a:r>
                        <a:rPr lang="id-ID" baseline="0" dirty="0" smtClean="0"/>
                        <a:t>atau membuat yang baru untuk </a:t>
                      </a:r>
                      <a:r>
                        <a:rPr lang="id-ID" baseline="0" dirty="0" smtClean="0"/>
                        <a:t>memastikan perempuan mendapatkan akses kesehatan mental</a:t>
                      </a:r>
                      <a:endParaRPr lang="id-ID" dirty="0" smtClean="0"/>
                    </a:p>
                    <a:p>
                      <a:endParaRPr lang="id-ID" dirty="0"/>
                    </a:p>
                  </a:txBody>
                  <a:tcPr/>
                </a:tc>
                <a:tc>
                  <a:txBody>
                    <a:bodyPr/>
                    <a:lstStyle/>
                    <a:p>
                      <a:pPr lvl="0"/>
                      <a:r>
                        <a:rPr lang="en-US" sz="1800" kern="1200" dirty="0" err="1" smtClean="0">
                          <a:solidFill>
                            <a:schemeClr val="dk1"/>
                          </a:solidFill>
                          <a:effectLst/>
                          <a:latin typeface="+mn-lt"/>
                          <a:ea typeface="+mn-ea"/>
                          <a:cs typeface="+mn-cs"/>
                        </a:rPr>
                        <a:t>Investasi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finansial</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untuk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layanan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a:t>
                      </a:r>
                      <a:endParaRPr lang="id-ID" sz="1800" kern="1200" dirty="0" smtClean="0">
                        <a:solidFill>
                          <a:schemeClr val="dk1"/>
                        </a:solidFill>
                        <a:effectLst/>
                        <a:latin typeface="+mn-lt"/>
                        <a:ea typeface="+mn-ea"/>
                        <a:cs typeface="+mn-cs"/>
                      </a:endParaRPr>
                    </a:p>
                    <a:p>
                      <a:pPr lvl="0"/>
                      <a:endParaRPr lang="id-ID" sz="1800" kern="1200" dirty="0" smtClean="0">
                        <a:solidFill>
                          <a:schemeClr val="dk1"/>
                        </a:solidFill>
                        <a:effectLst/>
                        <a:latin typeface="+mn-lt"/>
                        <a:ea typeface="+mn-ea"/>
                        <a:cs typeface="+mn-cs"/>
                      </a:endParaRPr>
                    </a:p>
                    <a:p>
                      <a:pPr lvl="0"/>
                      <a:r>
                        <a:rPr lang="en-US" sz="1800" kern="1200" dirty="0" err="1" smtClean="0">
                          <a:solidFill>
                            <a:schemeClr val="dk1"/>
                          </a:solidFill>
                          <a:effectLst/>
                          <a:latin typeface="+mn-lt"/>
                          <a:ea typeface="+mn-ea"/>
                          <a:cs typeface="+mn-cs"/>
                        </a:rPr>
                        <a:t>Peningkatan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kualitas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layanan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a:t>
                      </a:r>
                      <a:endParaRPr lang="id-ID" sz="1800" kern="1200" dirty="0" smtClean="0">
                        <a:solidFill>
                          <a:schemeClr val="dk1"/>
                        </a:solidFill>
                        <a:effectLst/>
                        <a:latin typeface="+mn-lt"/>
                        <a:ea typeface="+mn-ea"/>
                        <a:cs typeface="+mn-cs"/>
                      </a:endParaRPr>
                    </a:p>
                    <a:p>
                      <a:pPr lvl="0"/>
                      <a:endParaRPr lang="id-ID" sz="1800" kern="1200" dirty="0" smtClean="0">
                        <a:solidFill>
                          <a:schemeClr val="dk1"/>
                        </a:solidFill>
                        <a:effectLst/>
                        <a:latin typeface="+mn-lt"/>
                        <a:ea typeface="+mn-ea"/>
                        <a:cs typeface="+mn-cs"/>
                      </a:endParaRPr>
                    </a:p>
                    <a:p>
                      <a:pPr lvl="0"/>
                      <a:r>
                        <a:rPr lang="en-US" sz="1800" kern="1200" dirty="0" err="1" smtClean="0">
                          <a:solidFill>
                            <a:schemeClr val="dk1"/>
                          </a:solidFill>
                          <a:effectLst/>
                          <a:latin typeface="+mn-lt"/>
                          <a:ea typeface="+mn-ea"/>
                          <a:cs typeface="+mn-cs"/>
                        </a:rPr>
                        <a:t>Meningkatkan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jumlah</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kualitas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pelatihan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 </a:t>
                      </a:r>
                      <a:r>
                        <a:rPr lang="en-US" sz="1800" kern="1200" dirty="0" err="1" smtClean="0">
                          <a:solidFill>
                            <a:schemeClr val="dk1"/>
                          </a:solidFill>
                          <a:effectLst/>
                          <a:latin typeface="+mn-lt"/>
                          <a:ea typeface="+mn-ea"/>
                          <a:cs typeface="+mn-cs"/>
                        </a:rPr>
                        <a:t>bagi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tenaga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endParaRPr lang="id-ID" sz="1800" kern="1200" dirty="0" smtClean="0">
                        <a:solidFill>
                          <a:schemeClr val="dk1"/>
                        </a:solidFill>
                        <a:effectLst/>
                        <a:latin typeface="+mn-lt"/>
                        <a:ea typeface="+mn-ea"/>
                        <a:cs typeface="+mn-cs"/>
                      </a:endParaRPr>
                    </a:p>
                    <a:p>
                      <a:pPr lvl="0"/>
                      <a:endParaRPr lang="id-ID" sz="1800" kern="1200" dirty="0" smtClean="0">
                        <a:solidFill>
                          <a:schemeClr val="dk1"/>
                        </a:solidFill>
                        <a:effectLst/>
                        <a:latin typeface="+mn-lt"/>
                        <a:ea typeface="+mn-ea"/>
                        <a:cs typeface="+mn-cs"/>
                      </a:endParaRPr>
                    </a:p>
                    <a:p>
                      <a:pPr lvl="0"/>
                      <a:r>
                        <a:rPr lang="en-US" sz="1800" kern="1200" dirty="0" err="1" smtClean="0">
                          <a:solidFill>
                            <a:schemeClr val="dk1"/>
                          </a:solidFill>
                          <a:effectLst/>
                          <a:latin typeface="+mn-lt"/>
                          <a:ea typeface="+mn-ea"/>
                          <a:cs typeface="+mn-cs"/>
                        </a:rPr>
                        <a:t>Tenaga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yang </a:t>
                      </a:r>
                      <a:r>
                        <a:rPr lang="en-US" sz="1800" kern="1200" dirty="0" err="1" smtClean="0">
                          <a:solidFill>
                            <a:schemeClr val="dk1"/>
                          </a:solidFill>
                          <a:effectLst/>
                          <a:latin typeface="+mn-lt"/>
                          <a:ea typeface="+mn-ea"/>
                          <a:cs typeface="+mn-cs"/>
                        </a:rPr>
                        <a:t>dibekali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kemampuan</a:t>
                      </a:r>
                      <a:r>
                        <a:rPr lang="en-US" sz="1800" kern="1200" dirty="0" smtClean="0">
                          <a:solidFill>
                            <a:schemeClr val="dk1"/>
                          </a:solidFill>
                          <a:effectLst/>
                          <a:latin typeface="+mn-lt"/>
                          <a:ea typeface="+mn-ea"/>
                          <a:cs typeface="+mn-cs"/>
                        </a:rPr>
                        <a:t> yang </a:t>
                      </a:r>
                      <a:r>
                        <a:rPr lang="en-US" sz="1800" kern="1200" dirty="0" err="1" smtClean="0">
                          <a:solidFill>
                            <a:schemeClr val="dk1"/>
                          </a:solidFill>
                          <a:effectLst/>
                          <a:latin typeface="+mn-lt"/>
                          <a:ea typeface="+mn-ea"/>
                          <a:cs typeface="+mn-cs"/>
                        </a:rPr>
                        <a:t>memadai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dapat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memberikan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intervensi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kesehatan</a:t>
                      </a:r>
                      <a:r>
                        <a:rPr lang="en-US" sz="1800" kern="1200" dirty="0" smtClean="0">
                          <a:solidFill>
                            <a:schemeClr val="dk1"/>
                          </a:solidFill>
                          <a:effectLst/>
                          <a:latin typeface="+mn-lt"/>
                          <a:ea typeface="+mn-ea"/>
                          <a:cs typeface="+mn-cs"/>
                        </a:rPr>
                        <a:t> mental primer</a:t>
                      </a:r>
                      <a:endParaRPr lang="id-ID" sz="1800" kern="1200" dirty="0" smtClean="0">
                        <a:solidFill>
                          <a:schemeClr val="dk1"/>
                        </a:solidFill>
                        <a:effectLst/>
                        <a:latin typeface="+mn-lt"/>
                        <a:ea typeface="+mn-ea"/>
                        <a:cs typeface="+mn-cs"/>
                      </a:endParaRPr>
                    </a:p>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effectLst/>
                          <a:latin typeface="+mn-lt"/>
                          <a:ea typeface="+mn-ea"/>
                          <a:cs typeface="+mn-cs"/>
                        </a:rPr>
                        <a:t>Prioritas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perawatan</a:t>
                      </a:r>
                      <a:r>
                        <a:rPr lang="en-US" sz="1800" b="1"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berbasis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Komunitas</a:t>
                      </a:r>
                      <a:r>
                        <a:rPr lang="en-US" sz="1800" kern="1200" dirty="0" smtClean="0">
                          <a:solidFill>
                            <a:schemeClr val="dk1"/>
                          </a:solidFill>
                          <a:effectLst/>
                          <a:latin typeface="+mn-lt"/>
                          <a:ea typeface="+mn-ea"/>
                          <a:cs typeface="+mn-cs"/>
                        </a:rPr>
                        <a:t> (Community Based Care)</a:t>
                      </a:r>
                      <a:r>
                        <a:rPr lang="id-ID" sz="1800" kern="1200" dirty="0" smtClean="0">
                          <a:solidFill>
                            <a:schemeClr val="dk1"/>
                          </a:solidFill>
                          <a:effectLst/>
                          <a:latin typeface="+mn-lt"/>
                          <a:ea typeface="+mn-ea"/>
                          <a:cs typeface="+mn-cs"/>
                        </a:rPr>
                        <a:t>, </a:t>
                      </a:r>
                      <a:r>
                        <a:rPr lang="en-US" sz="1800" i="1" kern="1200" dirty="0" smtClean="0">
                          <a:solidFill>
                            <a:schemeClr val="dk1"/>
                          </a:solidFill>
                          <a:effectLst/>
                          <a:latin typeface="+mn-lt"/>
                          <a:ea typeface="+mn-ea"/>
                          <a:cs typeface="+mn-cs"/>
                        </a:rPr>
                        <a:t>Human-centric</a:t>
                      </a:r>
                      <a:r>
                        <a:rPr lang="id-ID" sz="1800" i="1"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sensitif</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terhadap</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budaya</a:t>
                      </a:r>
                      <a:r>
                        <a:rPr lang="id-ID" sz="1800" kern="1200" dirty="0" smtClean="0">
                          <a:solidFill>
                            <a:schemeClr val="dk1"/>
                          </a:solidFill>
                          <a:effectLst/>
                          <a:latin typeface="+mn-lt"/>
                          <a:ea typeface="+mn-ea"/>
                          <a:cs typeface="+mn-cs"/>
                        </a:rPr>
                        <a:t> dan meng</a:t>
                      </a:r>
                      <a:r>
                        <a:rPr lang="en-US" sz="1800" kern="1200" dirty="0" err="1" smtClean="0">
                          <a:solidFill>
                            <a:schemeClr val="dk1"/>
                          </a:solidFill>
                          <a:effectLst/>
                          <a:latin typeface="+mn-lt"/>
                          <a:ea typeface="+mn-ea"/>
                          <a:cs typeface="+mn-cs"/>
                        </a:rPr>
                        <a:t>enali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kebutuhan</a:t>
                      </a:r>
                      <a:r>
                        <a:rPr lang="en-US" sz="1800" kern="1200" dirty="0" smtClean="0">
                          <a:solidFill>
                            <a:schemeClr val="dk1"/>
                          </a:solidFill>
                          <a:effectLst/>
                          <a:latin typeface="+mn-lt"/>
                          <a:ea typeface="+mn-ea"/>
                          <a:cs typeface="+mn-cs"/>
                        </a:rPr>
                        <a:t> </a:t>
                      </a:r>
                      <a:r>
                        <a:rPr lang="id-ID"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perempuan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dengan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mendengarkan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mereka</a:t>
                      </a:r>
                      <a:r>
                        <a:rPr lang="id-ID" sz="180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pPr lvl="0"/>
                      <a:r>
                        <a:rPr lang="en-US" sz="1800" kern="1200" dirty="0" smtClean="0">
                          <a:solidFill>
                            <a:schemeClr val="dk1"/>
                          </a:solidFill>
                          <a:effectLst/>
                          <a:latin typeface="+mn-lt"/>
                          <a:ea typeface="+mn-ea"/>
                          <a:cs typeface="+mn-cs"/>
                        </a:rPr>
                        <a:t> </a:t>
                      </a: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pPr lvl="0"/>
                      <a:endParaRPr lang="id-ID" sz="1800" kern="1200" dirty="0" smtClean="0">
                        <a:solidFill>
                          <a:schemeClr val="dk1"/>
                        </a:solidFill>
                        <a:effectLst/>
                        <a:latin typeface="+mn-lt"/>
                        <a:ea typeface="+mn-ea"/>
                        <a:cs typeface="+mn-cs"/>
                      </a:endParaRPr>
                    </a:p>
                    <a:p>
                      <a:endParaRPr lang="id-ID" dirty="0"/>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15</a:t>
            </a:fld>
            <a:endParaRPr lang="en-ID"/>
          </a:p>
        </p:txBody>
      </p:sp>
    </p:spTree>
    <p:extLst>
      <p:ext uri="{BB962C8B-B14F-4D97-AF65-F5344CB8AC3E}">
        <p14:creationId xmlns:p14="http://schemas.microsoft.com/office/powerpoint/2010/main" val="11340551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534035"/>
            <a:ext cx="10515600" cy="1325563"/>
          </a:xfrm>
        </p:spPr>
        <p:txBody>
          <a:bodyPr/>
          <a:lstStyle/>
          <a:p>
            <a:r>
              <a:rPr lang="id-ID" dirty="0"/>
              <a:t/>
            </a:r>
            <a:br>
              <a:rPr lang="id-ID" dirty="0"/>
            </a:br>
            <a:r>
              <a:rPr lang="id-ID" dirty="0" smtClean="0"/>
              <a:t>Rekomendasi Strategis (9)</a:t>
            </a:r>
            <a:endParaRPr lang="id-ID"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51039712"/>
              </p:ext>
            </p:extLst>
          </p:nvPr>
        </p:nvGraphicFramePr>
        <p:xfrm>
          <a:off x="777240" y="956310"/>
          <a:ext cx="10515600" cy="32054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dirty="0" smtClean="0"/>
                        <a:t>BPJS</a:t>
                      </a:r>
                      <a:r>
                        <a:rPr lang="id-ID" baseline="0" dirty="0" smtClean="0"/>
                        <a:t> </a:t>
                      </a:r>
                      <a:r>
                        <a:rPr lang="id-ID" baseline="0" dirty="0" smtClean="0"/>
                        <a:t>Kesehatan yang </a:t>
                      </a:r>
                      <a:r>
                        <a:rPr lang="id-ID" baseline="0" dirty="0" smtClean="0"/>
                        <a:t>melindungi </a:t>
                      </a:r>
                      <a:r>
                        <a:rPr lang="id-ID" baseline="0" dirty="0" smtClean="0"/>
                        <a:t>perempuan</a:t>
                      </a:r>
                      <a:endParaRPr lang="id-ID" dirty="0"/>
                    </a:p>
                  </a:txBody>
                  <a:tcPr/>
                </a:tc>
                <a:tc>
                  <a:txBody>
                    <a:bodyPr/>
                    <a:lstStyle/>
                    <a:p>
                      <a:r>
                        <a:rPr lang="id-ID" dirty="0" smtClean="0"/>
                        <a:t>Mengalokasikan</a:t>
                      </a:r>
                      <a:r>
                        <a:rPr lang="id-ID" baseline="0" dirty="0" smtClean="0"/>
                        <a:t> dana untuk program kesehatan perempuan di daerah yang belum dicover BPJS</a:t>
                      </a:r>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tx1"/>
                          </a:solidFill>
                          <a:effectLst/>
                          <a:latin typeface="+mn-lt"/>
                          <a:ea typeface="+mn-ea"/>
                          <a:cs typeface="+mn-cs"/>
                        </a:rPr>
                        <a:t>Merevisi</a:t>
                      </a:r>
                      <a:r>
                        <a:rPr lang="id-ID" sz="1800" kern="1200" baseline="0" dirty="0" smtClean="0">
                          <a:solidFill>
                            <a:schemeClr val="tx1"/>
                          </a:solidFill>
                          <a:effectLst/>
                          <a:latin typeface="+mn-lt"/>
                          <a:ea typeface="+mn-ea"/>
                          <a:cs typeface="+mn-cs"/>
                        </a:rPr>
                        <a:t> kebijakan BPJS Kesehatan, agar menjamin perempuan untuk kesehatan mental, kanker, hipertensi, stroke, ISPA, hemodialisis karena perempuan memiliki prevalensi tinggi pada penyakit-penyakit ini dibandingkan laki-laki.</a:t>
                      </a:r>
                      <a:endParaRPr lang="id-ID" sz="1800" kern="1200" dirty="0" smtClean="0">
                        <a:solidFill>
                          <a:schemeClr val="tx1"/>
                        </a:solidFill>
                        <a:effectLst/>
                        <a:latin typeface="+mn-lt"/>
                        <a:ea typeface="+mn-ea"/>
                        <a:cs typeface="+mn-cs"/>
                      </a:endParaRPr>
                    </a:p>
                  </a:txBody>
                  <a:tcPr/>
                </a:tc>
                <a:tc>
                  <a:txBody>
                    <a:bodyPr/>
                    <a:lstStyle/>
                    <a:p>
                      <a:endParaRPr lang="id-ID" dirty="0"/>
                    </a:p>
                  </a:txBody>
                  <a:tcPr/>
                </a:tc>
              </a:tr>
            </a:tbl>
          </a:graphicData>
        </a:graphic>
      </p:graphicFrame>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16</a:t>
            </a:fld>
            <a:endParaRPr lang="en-ID"/>
          </a:p>
        </p:txBody>
      </p:sp>
    </p:spTree>
    <p:extLst>
      <p:ext uri="{BB962C8B-B14F-4D97-AF65-F5344CB8AC3E}">
        <p14:creationId xmlns:p14="http://schemas.microsoft.com/office/powerpoint/2010/main" val="24972945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90195"/>
            <a:ext cx="10515600" cy="1325563"/>
          </a:xfrm>
        </p:spPr>
        <p:txBody>
          <a:bodyPr/>
          <a:lstStyle/>
          <a:p>
            <a:r>
              <a:rPr lang="id-ID" dirty="0" smtClean="0"/>
              <a:t>Rekomendasi Strategis (</a:t>
            </a:r>
            <a:r>
              <a:rPr lang="id-ID" dirty="0" smtClean="0"/>
              <a:t>10)</a:t>
            </a:r>
            <a:endParaRPr lang="id-ID"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42002978"/>
              </p:ext>
            </p:extLst>
          </p:nvPr>
        </p:nvGraphicFramePr>
        <p:xfrm>
          <a:off x="762000" y="721519"/>
          <a:ext cx="10515600" cy="59486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dirty="0" smtClean="0"/>
                        <a:t>BPJS</a:t>
                      </a:r>
                      <a:r>
                        <a:rPr lang="id-ID" baseline="0" dirty="0" smtClean="0"/>
                        <a:t> </a:t>
                      </a:r>
                      <a:r>
                        <a:rPr lang="id-ID" baseline="0" dirty="0" smtClean="0"/>
                        <a:t>Kesehatan </a:t>
                      </a:r>
                      <a:r>
                        <a:rPr lang="id-ID" baseline="0" dirty="0" smtClean="0"/>
                        <a:t>yang melindungi </a:t>
                      </a:r>
                      <a:r>
                        <a:rPr lang="id-ID" baseline="0" dirty="0" smtClean="0"/>
                        <a:t>perempuan</a:t>
                      </a:r>
                      <a:endParaRPr lang="id-ID" dirty="0"/>
                    </a:p>
                  </a:txBody>
                  <a:tcPr/>
                </a:tc>
                <a:tc>
                  <a:txBody>
                    <a:bodyPr/>
                    <a:lstStyle/>
                    <a:p>
                      <a:endParaRPr lang="id-ID" dirty="0"/>
                    </a:p>
                  </a:txBody>
                  <a:tcPr/>
                </a:tc>
                <a:tc>
                  <a:txBody>
                    <a:bodyPr/>
                    <a:lstStyle/>
                    <a:p>
                      <a:pPr lvl="0"/>
                      <a:r>
                        <a:rPr lang="id-ID" sz="1800" kern="1200" dirty="0" smtClean="0">
                          <a:solidFill>
                            <a:srgbClr val="002060"/>
                          </a:solidFill>
                          <a:effectLst/>
                          <a:latin typeface="+mn-lt"/>
                          <a:ea typeface="+mn-ea"/>
                          <a:cs typeface="+mn-cs"/>
                        </a:rPr>
                        <a:t>*Perempuan </a:t>
                      </a:r>
                      <a:r>
                        <a:rPr lang="id-ID" sz="1800" kern="1200" dirty="0" smtClean="0">
                          <a:solidFill>
                            <a:srgbClr val="002060"/>
                          </a:solidFill>
                          <a:effectLst/>
                          <a:latin typeface="+mn-lt"/>
                          <a:ea typeface="+mn-ea"/>
                          <a:cs typeface="+mn-cs"/>
                        </a:rPr>
                        <a:t>memiliki prevalensi menderita kanker menurut diagnosis dokter (data SKI 2023) empat kali lipat lebih tinggi dibandingkan laki-laki. Namun BPJS Kesehatan tidak mengcover obat-obatan kanker dan biayanya dibebankan kepada pasien</a:t>
                      </a:r>
                    </a:p>
                    <a:p>
                      <a:pPr lvl="0"/>
                      <a:endParaRPr lang="id-ID" sz="1800" kern="1200" dirty="0" smtClean="0">
                        <a:solidFill>
                          <a:srgbClr val="00206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rgbClr val="002060"/>
                          </a:solidFill>
                          <a:effectLst/>
                          <a:latin typeface="+mn-lt"/>
                          <a:ea typeface="+mn-ea"/>
                          <a:cs typeface="+mn-cs"/>
                        </a:rPr>
                        <a:t>*Perempuan </a:t>
                      </a:r>
                      <a:r>
                        <a:rPr lang="id-ID" sz="1800" kern="1200" dirty="0" smtClean="0">
                          <a:solidFill>
                            <a:srgbClr val="002060"/>
                          </a:solidFill>
                          <a:effectLst/>
                          <a:latin typeface="+mn-lt"/>
                          <a:ea typeface="+mn-ea"/>
                          <a:cs typeface="+mn-cs"/>
                        </a:rPr>
                        <a:t>juga memiliki prevalensi hipertensi, stroke, ISPA, hemodialisis (data SKI 2023) yang lebih tinggi ini dibandingkan laki-laki.</a:t>
                      </a:r>
                    </a:p>
                    <a:p>
                      <a:pPr lvl="0"/>
                      <a:endParaRPr lang="id-ID" sz="1800" kern="1200" dirty="0">
                        <a:solidFill>
                          <a:schemeClr val="dk1"/>
                        </a:solidFill>
                        <a:effectLst/>
                        <a:latin typeface="+mn-lt"/>
                        <a:ea typeface="+mn-ea"/>
                        <a:cs typeface="+mn-cs"/>
                      </a:endParaRPr>
                    </a:p>
                  </a:txBody>
                  <a:tcPr/>
                </a:tc>
                <a:tc>
                  <a:txBody>
                    <a:bodyPr/>
                    <a:lstStyle/>
                    <a:p>
                      <a:endParaRPr lang="id-ID" dirty="0"/>
                    </a:p>
                  </a:txBody>
                  <a:tcPr/>
                </a:tc>
              </a:tr>
            </a:tbl>
          </a:graphicData>
        </a:graphic>
      </p:graphicFrame>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17</a:t>
            </a:fld>
            <a:endParaRPr lang="en-ID"/>
          </a:p>
        </p:txBody>
      </p:sp>
    </p:spTree>
    <p:extLst>
      <p:ext uri="{BB962C8B-B14F-4D97-AF65-F5344CB8AC3E}">
        <p14:creationId xmlns:p14="http://schemas.microsoft.com/office/powerpoint/2010/main" val="30020985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Rekomendasi Strategis (10)</a:t>
            </a:r>
            <a:endParaRPr lang="id-ID"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988403873"/>
              </p:ext>
            </p:extLst>
          </p:nvPr>
        </p:nvGraphicFramePr>
        <p:xfrm>
          <a:off x="838200" y="1825625"/>
          <a:ext cx="10515600" cy="567436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baseline="0" dirty="0" smtClean="0"/>
                        <a:t>BPJS </a:t>
                      </a:r>
                      <a:r>
                        <a:rPr lang="id-ID" baseline="0" dirty="0" smtClean="0"/>
                        <a:t>Kesehatan yang </a:t>
                      </a:r>
                      <a:r>
                        <a:rPr lang="id-ID" baseline="0" dirty="0" smtClean="0"/>
                        <a:t>melindungi </a:t>
                      </a:r>
                      <a:r>
                        <a:rPr lang="id-ID" baseline="0" dirty="0" smtClean="0"/>
                        <a:t>perempuan</a:t>
                      </a:r>
                      <a:endParaRPr lang="id-ID" dirty="0"/>
                    </a:p>
                  </a:txBody>
                  <a:tcPr/>
                </a:tc>
                <a:tc>
                  <a:txBody>
                    <a:bodyPr/>
                    <a:lstStyle/>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tx1"/>
                          </a:solidFill>
                          <a:effectLst/>
                          <a:latin typeface="+mn-lt"/>
                          <a:ea typeface="+mn-ea"/>
                          <a:cs typeface="+mn-cs"/>
                        </a:rPr>
                        <a:t>Merevisi kebijakan atau membuat kebijakan</a:t>
                      </a:r>
                      <a:r>
                        <a:rPr lang="id-ID" sz="1800" kern="1200" baseline="0" dirty="0" smtClean="0">
                          <a:solidFill>
                            <a:schemeClr val="tx1"/>
                          </a:solidFill>
                          <a:effectLst/>
                          <a:latin typeface="+mn-lt"/>
                          <a:ea typeface="+mn-ea"/>
                          <a:cs typeface="+mn-cs"/>
                        </a:rPr>
                        <a:t> baru agar BPJS Ksehatan mengcover bunuh diri</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baseline="0" dirty="0" smtClean="0">
                          <a:solidFill>
                            <a:schemeClr val="tx1"/>
                          </a:solidFill>
                          <a:effectLst/>
                          <a:latin typeface="+mn-lt"/>
                          <a:ea typeface="+mn-ea"/>
                          <a:cs typeface="+mn-cs"/>
                        </a:rPr>
                        <a:t>Membuat hotline untuk pencegahan bunuh diri</a:t>
                      </a:r>
                      <a:endParaRPr lang="id-ID"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rgbClr val="002060"/>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rgbClr val="002060"/>
                          </a:solidFill>
                          <a:effectLst/>
                          <a:latin typeface="+mn-lt"/>
                          <a:ea typeface="+mn-ea"/>
                          <a:cs typeface="+mn-cs"/>
                        </a:rPr>
                        <a:t>*Perempuan </a:t>
                      </a:r>
                      <a:r>
                        <a:rPr lang="id-ID" sz="1800" kern="1200" dirty="0" smtClean="0">
                          <a:solidFill>
                            <a:srgbClr val="002060"/>
                          </a:solidFill>
                          <a:effectLst/>
                          <a:latin typeface="+mn-lt"/>
                          <a:ea typeface="+mn-ea"/>
                          <a:cs typeface="+mn-cs"/>
                        </a:rPr>
                        <a:t>usia 15 tahun ke atas memiliki prevalensi keinginan bunuh diri (dalam satu bulan terakhir data SKI 2023) dibandingkan laki-laki. BPJS Kesehatan tidak </a:t>
                      </a:r>
                      <a:r>
                        <a:rPr lang="id-ID" sz="1800" kern="1200" dirty="0" smtClean="0">
                          <a:solidFill>
                            <a:srgbClr val="002060"/>
                          </a:solidFill>
                          <a:effectLst/>
                          <a:latin typeface="+mn-lt"/>
                          <a:ea typeface="+mn-ea"/>
                          <a:cs typeface="+mn-cs"/>
                        </a:rPr>
                        <a:t>menjamin </a:t>
                      </a:r>
                      <a:r>
                        <a:rPr lang="id-ID" sz="1800" kern="1200" dirty="0" smtClean="0">
                          <a:solidFill>
                            <a:srgbClr val="002060"/>
                          </a:solidFill>
                          <a:effectLst/>
                          <a:latin typeface="+mn-lt"/>
                          <a:ea typeface="+mn-ea"/>
                          <a:cs typeface="+mn-cs"/>
                        </a:rPr>
                        <a:t>bunuh diri</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endParaRPr lang="id-ID" dirty="0"/>
                    </a:p>
                  </a:txBody>
                  <a:tcPr/>
                </a:tc>
                <a:tc>
                  <a:txBody>
                    <a:bodyPr/>
                    <a:lstStyle/>
                    <a:p>
                      <a:endParaRPr lang="id-ID" dirty="0"/>
                    </a:p>
                  </a:txBody>
                  <a:tcPr/>
                </a:tc>
              </a:tr>
            </a:tbl>
          </a:graphicData>
        </a:graphic>
      </p:graphicFrame>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18</a:t>
            </a:fld>
            <a:endParaRPr lang="en-ID"/>
          </a:p>
        </p:txBody>
      </p:sp>
    </p:spTree>
    <p:extLst>
      <p:ext uri="{BB962C8B-B14F-4D97-AF65-F5344CB8AC3E}">
        <p14:creationId xmlns:p14="http://schemas.microsoft.com/office/powerpoint/2010/main" val="42080177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259715"/>
            <a:ext cx="10515600" cy="1325563"/>
          </a:xfrm>
        </p:spPr>
        <p:txBody>
          <a:bodyPr/>
          <a:lstStyle/>
          <a:p>
            <a:r>
              <a:rPr lang="id-ID" dirty="0" smtClean="0"/>
              <a:t>Rekomendasi Strategis</a:t>
            </a:r>
            <a:endParaRPr lang="id-ID"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92770392"/>
              </p:ext>
            </p:extLst>
          </p:nvPr>
        </p:nvGraphicFramePr>
        <p:xfrm>
          <a:off x="838200" y="635000"/>
          <a:ext cx="10515600" cy="622300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a:t>
                      </a:r>
                      <a:r>
                        <a:rPr lang="id-ID" baseline="0" dirty="0" smtClean="0"/>
                        <a:t>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dirty="0" smtClean="0"/>
                        <a:t>BPJS Kesehatan yang melindungi perempuan</a:t>
                      </a:r>
                      <a:endParaRPr lang="id-ID" dirty="0"/>
                    </a:p>
                  </a:txBody>
                  <a:tcPr/>
                </a:tc>
                <a:tc>
                  <a:txBody>
                    <a:bodyPr/>
                    <a:lstStyle/>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tx1"/>
                          </a:solidFill>
                          <a:effectLst/>
                          <a:latin typeface="+mn-lt"/>
                          <a:ea typeface="+mn-ea"/>
                          <a:cs typeface="+mn-cs"/>
                        </a:rPr>
                        <a:t>Merevisi</a:t>
                      </a:r>
                      <a:r>
                        <a:rPr lang="id-ID" sz="1800" kern="1200" baseline="0" dirty="0" smtClean="0">
                          <a:solidFill>
                            <a:schemeClr val="tx1"/>
                          </a:solidFill>
                          <a:effectLst/>
                          <a:latin typeface="+mn-lt"/>
                          <a:ea typeface="+mn-ea"/>
                          <a:cs typeface="+mn-cs"/>
                        </a:rPr>
                        <a:t> kebijakan yang ada atau membuat kebijakan baru agar BPJS Kesehatan  menjamin perempuan yang mengalami penganiayaan, kekerasan seksual, terorisme dan tindak pidana perdagangan orang.</a:t>
                      </a:r>
                      <a:endParaRPr lang="id-ID" sz="18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rgbClr val="002060"/>
                          </a:solidFill>
                          <a:effectLst/>
                          <a:latin typeface="+mn-lt"/>
                          <a:ea typeface="+mn-ea"/>
                          <a:cs typeface="+mn-cs"/>
                        </a:rPr>
                        <a:t>*BPJS Kesehatan juga tidak menjamin </a:t>
                      </a:r>
                      <a:r>
                        <a:rPr lang="en-ID" sz="1800" kern="1200" dirty="0" err="1" smtClean="0">
                          <a:solidFill>
                            <a:srgbClr val="002060"/>
                          </a:solidFill>
                          <a:effectLst/>
                          <a:latin typeface="+mn-lt"/>
                          <a:ea typeface="+mn-ea"/>
                          <a:cs typeface="+mn-cs"/>
                        </a:rPr>
                        <a:t>pelayanan</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kesehatan</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akibat</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tindak</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pidana</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penganiayaan</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kekerasan</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seksual</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korban</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terorisme</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dan</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tindak</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pidana</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perdagangan</a:t>
                      </a:r>
                      <a:r>
                        <a:rPr lang="en-ID" sz="1800" kern="1200" dirty="0" smtClean="0">
                          <a:solidFill>
                            <a:srgbClr val="002060"/>
                          </a:solidFill>
                          <a:effectLst/>
                          <a:latin typeface="+mn-lt"/>
                          <a:ea typeface="+mn-ea"/>
                          <a:cs typeface="+mn-cs"/>
                        </a:rPr>
                        <a:t> orang </a:t>
                      </a:r>
                      <a:r>
                        <a:rPr lang="en-ID" sz="1800" kern="1200" dirty="0" err="1" smtClean="0">
                          <a:solidFill>
                            <a:srgbClr val="002060"/>
                          </a:solidFill>
                          <a:effectLst/>
                          <a:latin typeface="+mn-lt"/>
                          <a:ea typeface="+mn-ea"/>
                          <a:cs typeface="+mn-cs"/>
                        </a:rPr>
                        <a:t>karena</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telah</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dijamin</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melalui</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skema</a:t>
                      </a:r>
                      <a:r>
                        <a:rPr lang="en-ID" sz="1800" kern="1200" dirty="0" smtClean="0">
                          <a:solidFill>
                            <a:srgbClr val="002060"/>
                          </a:solidFill>
                          <a:effectLst/>
                          <a:latin typeface="+mn-lt"/>
                          <a:ea typeface="+mn-ea"/>
                          <a:cs typeface="+mn-cs"/>
                        </a:rPr>
                        <a:t> </a:t>
                      </a:r>
                      <a:r>
                        <a:rPr lang="en-ID" sz="1800" kern="1200" dirty="0" err="1" smtClean="0">
                          <a:solidFill>
                            <a:srgbClr val="002060"/>
                          </a:solidFill>
                          <a:effectLst/>
                          <a:latin typeface="+mn-lt"/>
                          <a:ea typeface="+mn-ea"/>
                          <a:cs typeface="+mn-cs"/>
                        </a:rPr>
                        <a:t>pendanaan</a:t>
                      </a:r>
                      <a:r>
                        <a:rPr lang="en-ID" sz="1800" kern="1200" dirty="0" smtClean="0">
                          <a:solidFill>
                            <a:srgbClr val="002060"/>
                          </a:solidFill>
                          <a:effectLst/>
                          <a:latin typeface="+mn-lt"/>
                          <a:ea typeface="+mn-ea"/>
                          <a:cs typeface="+mn-cs"/>
                        </a:rPr>
                        <a:t> lain  </a:t>
                      </a:r>
                      <a:endParaRPr lang="id-ID" dirty="0"/>
                    </a:p>
                  </a:txBody>
                  <a:tcPr/>
                </a:tc>
                <a:tc>
                  <a:txBody>
                    <a:bodyPr/>
                    <a:lstStyle/>
                    <a:p>
                      <a:endParaRPr lang="id-ID" dirty="0"/>
                    </a:p>
                  </a:txBody>
                  <a:tcPr/>
                </a:tc>
              </a:tr>
            </a:tbl>
          </a:graphicData>
        </a:graphic>
      </p:graphicFrame>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19</a:t>
            </a:fld>
            <a:endParaRPr lang="en-ID"/>
          </a:p>
        </p:txBody>
      </p:sp>
    </p:spTree>
    <p:extLst>
      <p:ext uri="{BB962C8B-B14F-4D97-AF65-F5344CB8AC3E}">
        <p14:creationId xmlns:p14="http://schemas.microsoft.com/office/powerpoint/2010/main" val="1401291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1A9EBC5-4B60-D28D-6D86-7702CCCA14A8}"/>
              </a:ext>
            </a:extLst>
          </p:cNvPr>
          <p:cNvSpPr>
            <a:spLocks noGrp="1"/>
          </p:cNvSpPr>
          <p:nvPr>
            <p:ph type="title"/>
          </p:nvPr>
        </p:nvSpPr>
        <p:spPr>
          <a:xfrm>
            <a:off x="838200" y="365125"/>
            <a:ext cx="10774680" cy="1325563"/>
          </a:xfrm>
        </p:spPr>
        <p:txBody>
          <a:bodyPr/>
          <a:lstStyle/>
          <a:p>
            <a:r>
              <a:rPr lang="en-US" dirty="0" err="1"/>
              <a:t>Akar</a:t>
            </a:r>
            <a:r>
              <a:rPr lang="en-US" dirty="0"/>
              <a:t> </a:t>
            </a:r>
            <a:r>
              <a:rPr lang="id-ID" dirty="0" err="1"/>
              <a:t>K</a:t>
            </a:r>
            <a:r>
              <a:rPr lang="en-US" dirty="0" err="1" smtClean="0"/>
              <a:t>etimpangan</a:t>
            </a:r>
            <a:r>
              <a:rPr lang="en-US" dirty="0" smtClean="0"/>
              <a:t> </a:t>
            </a:r>
            <a:r>
              <a:rPr lang="id-ID" dirty="0"/>
              <a:t>G</a:t>
            </a:r>
            <a:r>
              <a:rPr lang="en-US" dirty="0" smtClean="0"/>
              <a:t>ender </a:t>
            </a:r>
            <a:r>
              <a:rPr lang="en-US" dirty="0"/>
              <a:t>di </a:t>
            </a:r>
            <a:r>
              <a:rPr lang="id-ID" dirty="0" err="1"/>
              <a:t>B</a:t>
            </a:r>
            <a:r>
              <a:rPr lang="en-US" dirty="0" err="1" smtClean="0"/>
              <a:t>idang</a:t>
            </a:r>
            <a:r>
              <a:rPr lang="en-US" dirty="0" smtClean="0"/>
              <a:t> </a:t>
            </a:r>
            <a:r>
              <a:rPr lang="id-ID" dirty="0" smtClean="0"/>
              <a:t>Kesehatan</a:t>
            </a:r>
            <a:endParaRPr lang="en-ID" dirty="0"/>
          </a:p>
        </p:txBody>
      </p:sp>
      <p:graphicFrame>
        <p:nvGraphicFramePr>
          <p:cNvPr id="6" name="Content Placeholder 5">
            <a:extLst>
              <a:ext uri="{FF2B5EF4-FFF2-40B4-BE49-F238E27FC236}">
                <a16:creationId xmlns="" xmlns:a16="http://schemas.microsoft.com/office/drawing/2014/main" id="{37A73F24-27C4-ABDA-D173-F012393792E5}"/>
              </a:ext>
            </a:extLst>
          </p:cNvPr>
          <p:cNvGraphicFramePr>
            <a:graphicFrameLocks noGrp="1"/>
          </p:cNvGraphicFramePr>
          <p:nvPr>
            <p:ph idx="1"/>
            <p:extLst>
              <p:ext uri="{D42A27DB-BD31-4B8C-83A1-F6EECF244321}">
                <p14:modId xmlns:p14="http://schemas.microsoft.com/office/powerpoint/2010/main" val="388394390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4" name="Slide Number Placeholder 3"/>
          <p:cNvSpPr>
            <a:spLocks noGrp="1"/>
          </p:cNvSpPr>
          <p:nvPr>
            <p:ph type="sldNum" sz="quarter" idx="12"/>
          </p:nvPr>
        </p:nvSpPr>
        <p:spPr/>
        <p:txBody>
          <a:bodyPr/>
          <a:lstStyle/>
          <a:p>
            <a:fld id="{3119B8AA-864B-4072-B7A9-313F246F49E9}" type="slidenum">
              <a:rPr lang="en-ID" smtClean="0"/>
              <a:t>2</a:t>
            </a:fld>
            <a:endParaRPr lang="en-ID"/>
          </a:p>
        </p:txBody>
      </p:sp>
    </p:spTree>
    <p:extLst>
      <p:ext uri="{BB962C8B-B14F-4D97-AF65-F5344CB8AC3E}">
        <p14:creationId xmlns:p14="http://schemas.microsoft.com/office/powerpoint/2010/main" val="15822360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5F381B9-194C-601C-1935-EE347FE9F886}"/>
              </a:ext>
            </a:extLst>
          </p:cNvPr>
          <p:cNvSpPr>
            <a:spLocks noGrp="1"/>
          </p:cNvSpPr>
          <p:nvPr>
            <p:ph type="title"/>
          </p:nvPr>
        </p:nvSpPr>
        <p:spPr/>
        <p:txBody>
          <a:bodyPr/>
          <a:lstStyle/>
          <a:p>
            <a:r>
              <a:rPr lang="en-US" dirty="0"/>
              <a:t>AKIBATNYA</a:t>
            </a:r>
            <a:endParaRPr lang="en-ID" dirty="0"/>
          </a:p>
        </p:txBody>
      </p:sp>
      <p:graphicFrame>
        <p:nvGraphicFramePr>
          <p:cNvPr id="4" name="Content Placeholder 3">
            <a:extLst>
              <a:ext uri="{FF2B5EF4-FFF2-40B4-BE49-F238E27FC236}">
                <a16:creationId xmlns="" xmlns:a16="http://schemas.microsoft.com/office/drawing/2014/main" id="{CC170717-2E67-6EAC-F63C-6B6B635F5D1E}"/>
              </a:ext>
            </a:extLst>
          </p:cNvPr>
          <p:cNvGraphicFramePr>
            <a:graphicFrameLocks noGrp="1"/>
          </p:cNvGraphicFramePr>
          <p:nvPr>
            <p:ph idx="1"/>
            <p:extLst>
              <p:ext uri="{D42A27DB-BD31-4B8C-83A1-F6EECF244321}">
                <p14:modId xmlns:p14="http://schemas.microsoft.com/office/powerpoint/2010/main" val="2908615552"/>
              </p:ext>
            </p:extLst>
          </p:nvPr>
        </p:nvGraphicFramePr>
        <p:xfrm>
          <a:off x="838200" y="156654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3</a:t>
            </a:fld>
            <a:endParaRPr lang="en-ID"/>
          </a:p>
        </p:txBody>
      </p:sp>
    </p:spTree>
    <p:extLst>
      <p:ext uri="{BB962C8B-B14F-4D97-AF65-F5344CB8AC3E}">
        <p14:creationId xmlns:p14="http://schemas.microsoft.com/office/powerpoint/2010/main" val="3571818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D8CAD05-626B-10F1-B1A3-DF8BB1D3580E}"/>
              </a:ext>
            </a:extLst>
          </p:cNvPr>
          <p:cNvSpPr>
            <a:spLocks noGrp="1"/>
          </p:cNvSpPr>
          <p:nvPr>
            <p:ph type="title"/>
          </p:nvPr>
        </p:nvSpPr>
        <p:spPr/>
        <p:txBody>
          <a:bodyPr/>
          <a:lstStyle/>
          <a:p>
            <a:r>
              <a:rPr lang="en-US" dirty="0"/>
              <a:t>DAMPAKNYA</a:t>
            </a:r>
            <a:endParaRPr lang="en-ID" dirty="0"/>
          </a:p>
        </p:txBody>
      </p:sp>
      <p:graphicFrame>
        <p:nvGraphicFramePr>
          <p:cNvPr id="5" name="Content Placeholder 4">
            <a:extLst>
              <a:ext uri="{FF2B5EF4-FFF2-40B4-BE49-F238E27FC236}">
                <a16:creationId xmlns="" xmlns:a16="http://schemas.microsoft.com/office/drawing/2014/main" id="{DF39C865-28A4-A780-61A6-FFAFDEEBCE59}"/>
              </a:ext>
            </a:extLst>
          </p:cNvPr>
          <p:cNvGraphicFramePr>
            <a:graphicFrameLocks noGrp="1"/>
          </p:cNvGraphicFramePr>
          <p:nvPr>
            <p:ph idx="1"/>
            <p:extLst>
              <p:ext uri="{D42A27DB-BD31-4B8C-83A1-F6EECF244321}">
                <p14:modId xmlns:p14="http://schemas.microsoft.com/office/powerpoint/2010/main" val="336529310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4" name="Slide Number Placeholder 3"/>
          <p:cNvSpPr>
            <a:spLocks noGrp="1"/>
          </p:cNvSpPr>
          <p:nvPr>
            <p:ph type="sldNum" sz="quarter" idx="12"/>
          </p:nvPr>
        </p:nvSpPr>
        <p:spPr/>
        <p:txBody>
          <a:bodyPr/>
          <a:lstStyle/>
          <a:p>
            <a:fld id="{3119B8AA-864B-4072-B7A9-313F246F49E9}" type="slidenum">
              <a:rPr lang="en-ID" smtClean="0"/>
              <a:t>4</a:t>
            </a:fld>
            <a:endParaRPr lang="en-ID"/>
          </a:p>
        </p:txBody>
      </p:sp>
    </p:spTree>
    <p:extLst>
      <p:ext uri="{BB962C8B-B14F-4D97-AF65-F5344CB8AC3E}">
        <p14:creationId xmlns:p14="http://schemas.microsoft.com/office/powerpoint/2010/main" val="22002074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7F0C8D9-76E1-51D6-B068-F398C3461E84}"/>
              </a:ext>
            </a:extLst>
          </p:cNvPr>
          <p:cNvSpPr>
            <a:spLocks noGrp="1"/>
          </p:cNvSpPr>
          <p:nvPr>
            <p:ph type="title"/>
          </p:nvPr>
        </p:nvSpPr>
        <p:spPr/>
        <p:txBody>
          <a:bodyPr/>
          <a:lstStyle/>
          <a:p>
            <a:r>
              <a:rPr lang="en-US" dirty="0"/>
              <a:t>BAGAIMANA MENGATASINYA?</a:t>
            </a:r>
            <a:endParaRPr lang="en-ID" dirty="0"/>
          </a:p>
        </p:txBody>
      </p:sp>
      <p:graphicFrame>
        <p:nvGraphicFramePr>
          <p:cNvPr id="4" name="Content Placeholder 3">
            <a:extLst>
              <a:ext uri="{FF2B5EF4-FFF2-40B4-BE49-F238E27FC236}">
                <a16:creationId xmlns="" xmlns:a16="http://schemas.microsoft.com/office/drawing/2014/main" id="{7B818572-7089-9A4B-2FC5-A08854BADF1A}"/>
              </a:ext>
            </a:extLst>
          </p:cNvPr>
          <p:cNvGraphicFramePr>
            <a:graphicFrameLocks noGrp="1"/>
          </p:cNvGraphicFramePr>
          <p:nvPr>
            <p:ph idx="1"/>
            <p:extLst>
              <p:ext uri="{D42A27DB-BD31-4B8C-83A1-F6EECF244321}">
                <p14:modId xmlns:p14="http://schemas.microsoft.com/office/powerpoint/2010/main" val="227929003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5</a:t>
            </a:fld>
            <a:endParaRPr lang="en-ID"/>
          </a:p>
        </p:txBody>
      </p:sp>
    </p:spTree>
    <p:extLst>
      <p:ext uri="{BB962C8B-B14F-4D97-AF65-F5344CB8AC3E}">
        <p14:creationId xmlns:p14="http://schemas.microsoft.com/office/powerpoint/2010/main" val="2464743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F8A2EAE-C9F0-E931-A6F1-C1407D78F9F7}"/>
              </a:ext>
            </a:extLst>
          </p:cNvPr>
          <p:cNvSpPr>
            <a:spLocks noGrp="1"/>
          </p:cNvSpPr>
          <p:nvPr>
            <p:ph type="title"/>
          </p:nvPr>
        </p:nvSpPr>
        <p:spPr/>
        <p:txBody>
          <a:bodyPr/>
          <a:lstStyle/>
          <a:p>
            <a:r>
              <a:rPr lang="en-US" dirty="0"/>
              <a:t>APA REKOMENDASI KITA?</a:t>
            </a:r>
            <a:endParaRPr lang="en-ID" dirty="0"/>
          </a:p>
        </p:txBody>
      </p:sp>
      <p:sp>
        <p:nvSpPr>
          <p:cNvPr id="3" name="Content Placeholder 2">
            <a:extLst>
              <a:ext uri="{FF2B5EF4-FFF2-40B4-BE49-F238E27FC236}">
                <a16:creationId xmlns="" xmlns:a16="http://schemas.microsoft.com/office/drawing/2014/main" id="{24745C5E-87BF-E460-1736-05EBA56BB0C5}"/>
              </a:ext>
            </a:extLst>
          </p:cNvPr>
          <p:cNvSpPr>
            <a:spLocks noGrp="1"/>
          </p:cNvSpPr>
          <p:nvPr>
            <p:ph idx="1"/>
          </p:nvPr>
        </p:nvSpPr>
        <p:spPr/>
        <p:txBody>
          <a:bodyPr/>
          <a:lstStyle/>
          <a:p>
            <a:r>
              <a:rPr lang="en-US" dirty="0" err="1"/>
              <a:t>Untuk</a:t>
            </a:r>
            <a:r>
              <a:rPr lang="en-US" dirty="0"/>
              <a:t> </a:t>
            </a:r>
            <a:r>
              <a:rPr lang="en-US" dirty="0" err="1"/>
              <a:t>Partai</a:t>
            </a:r>
            <a:r>
              <a:rPr lang="en-US" dirty="0"/>
              <a:t> </a:t>
            </a:r>
            <a:r>
              <a:rPr lang="en-US" dirty="0" err="1"/>
              <a:t>Nasdem</a:t>
            </a:r>
            <a:endParaRPr lang="en-US" dirty="0"/>
          </a:p>
          <a:p>
            <a:r>
              <a:rPr lang="en-US" dirty="0" err="1"/>
              <a:t>Untuk</a:t>
            </a:r>
            <a:r>
              <a:rPr lang="en-US" dirty="0"/>
              <a:t> </a:t>
            </a:r>
            <a:r>
              <a:rPr lang="en-US" dirty="0" err="1"/>
              <a:t>Pemerintah</a:t>
            </a:r>
            <a:endParaRPr lang="en-US" dirty="0"/>
          </a:p>
          <a:p>
            <a:r>
              <a:rPr lang="en-US" dirty="0" err="1"/>
              <a:t>Untuk</a:t>
            </a:r>
            <a:r>
              <a:rPr lang="en-US" dirty="0"/>
              <a:t> Masyarakat</a:t>
            </a:r>
            <a:endParaRPr lang="en-ID" dirty="0"/>
          </a:p>
        </p:txBody>
      </p:sp>
      <p:sp>
        <p:nvSpPr>
          <p:cNvPr id="4" name="Date Placeholder 3"/>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6</a:t>
            </a:fld>
            <a:endParaRPr lang="en-ID"/>
          </a:p>
        </p:txBody>
      </p:sp>
    </p:spTree>
    <p:extLst>
      <p:ext uri="{BB962C8B-B14F-4D97-AF65-F5344CB8AC3E}">
        <p14:creationId xmlns:p14="http://schemas.microsoft.com/office/powerpoint/2010/main" val="3241077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A1DF35F-8E5E-679F-2376-FFC812CF361D}"/>
              </a:ext>
            </a:extLst>
          </p:cNvPr>
          <p:cNvSpPr>
            <a:spLocks noGrp="1"/>
          </p:cNvSpPr>
          <p:nvPr>
            <p:ph type="title"/>
          </p:nvPr>
        </p:nvSpPr>
        <p:spPr/>
        <p:txBody>
          <a:bodyPr/>
          <a:lstStyle/>
          <a:p>
            <a:r>
              <a:rPr lang="en-US" dirty="0"/>
              <a:t>APA REKOMENDASI KITA?</a:t>
            </a:r>
            <a:endParaRPr lang="en-ID" dirty="0"/>
          </a:p>
        </p:txBody>
      </p:sp>
      <p:graphicFrame>
        <p:nvGraphicFramePr>
          <p:cNvPr id="4" name="Content Placeholder 3">
            <a:extLst>
              <a:ext uri="{FF2B5EF4-FFF2-40B4-BE49-F238E27FC236}">
                <a16:creationId xmlns="" xmlns:a16="http://schemas.microsoft.com/office/drawing/2014/main" id="{B9D69055-4A9A-8C24-F00D-07EFBAC3DA80}"/>
              </a:ext>
            </a:extLst>
          </p:cNvPr>
          <p:cNvGraphicFramePr>
            <a:graphicFrameLocks noGrp="1"/>
          </p:cNvGraphicFramePr>
          <p:nvPr>
            <p:ph idx="1"/>
            <p:extLst>
              <p:ext uri="{D42A27DB-BD31-4B8C-83A1-F6EECF244321}">
                <p14:modId xmlns:p14="http://schemas.microsoft.com/office/powerpoint/2010/main" val="159456309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p:cNvSpPr>
            <a:spLocks noGrp="1"/>
          </p:cNvSpPr>
          <p:nvPr>
            <p:ph type="dt" sz="half" idx="10"/>
          </p:nvPr>
        </p:nvSpPr>
        <p:spPr/>
        <p:txBody>
          <a:bodyPr/>
          <a:lstStyle/>
          <a:p>
            <a:r>
              <a:rPr lang="en-ID" smtClean="0"/>
              <a:t>25/07/2024</a:t>
            </a:r>
            <a:endParaRPr lang="en-ID"/>
          </a:p>
        </p:txBody>
      </p:sp>
      <p:sp>
        <p:nvSpPr>
          <p:cNvPr id="5" name="Slide Number Placeholder 4"/>
          <p:cNvSpPr>
            <a:spLocks noGrp="1"/>
          </p:cNvSpPr>
          <p:nvPr>
            <p:ph type="sldNum" sz="quarter" idx="12"/>
          </p:nvPr>
        </p:nvSpPr>
        <p:spPr/>
        <p:txBody>
          <a:bodyPr/>
          <a:lstStyle/>
          <a:p>
            <a:fld id="{3119B8AA-864B-4072-B7A9-313F246F49E9}" type="slidenum">
              <a:rPr lang="en-ID" smtClean="0"/>
              <a:t>7</a:t>
            </a:fld>
            <a:endParaRPr lang="en-ID"/>
          </a:p>
        </p:txBody>
      </p:sp>
    </p:spTree>
    <p:extLst>
      <p:ext uri="{BB962C8B-B14F-4D97-AF65-F5344CB8AC3E}">
        <p14:creationId xmlns:p14="http://schemas.microsoft.com/office/powerpoint/2010/main" val="5381724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686" y="0"/>
            <a:ext cx="10515600" cy="1325563"/>
          </a:xfrm>
        </p:spPr>
        <p:txBody>
          <a:bodyPr/>
          <a:lstStyle/>
          <a:p>
            <a:r>
              <a:rPr lang="id-ID" dirty="0" smtClean="0"/>
              <a:t>Rekomendasi Strategis (1)</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82593164"/>
              </p:ext>
            </p:extLst>
          </p:nvPr>
        </p:nvGraphicFramePr>
        <p:xfrm>
          <a:off x="823686" y="1201511"/>
          <a:ext cx="10515600" cy="540004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dirty="0" smtClean="0"/>
                        <a:t>Akses</a:t>
                      </a:r>
                      <a:r>
                        <a:rPr lang="id-ID" baseline="0" dirty="0" smtClean="0"/>
                        <a:t> ke kesehatan untuk menurunkan Angka Kematian Ibu (AKI) dan stunting</a:t>
                      </a:r>
                      <a:endParaRPr lang="id-ID" dirty="0"/>
                    </a:p>
                  </a:txBody>
                  <a:tcPr/>
                </a:tc>
                <a:tc>
                  <a:txBody>
                    <a:bodyPr/>
                    <a:lstStyle/>
                    <a:p>
                      <a:r>
                        <a:rPr lang="id-ID" dirty="0" smtClean="0"/>
                        <a:t>Advokasi</a:t>
                      </a:r>
                      <a:r>
                        <a:rPr lang="id-ID" baseline="0" dirty="0" smtClean="0"/>
                        <a:t> persalinan aman</a:t>
                      </a:r>
                    </a:p>
                    <a:p>
                      <a:endParaRPr lang="id-ID" baseline="0" dirty="0" smtClean="0"/>
                    </a:p>
                  </a:txBody>
                  <a:tcPr/>
                </a:tc>
                <a:tc>
                  <a:txBody>
                    <a:bodyPr/>
                    <a:lstStyle/>
                    <a:p>
                      <a:pPr lvl="0"/>
                      <a:r>
                        <a:rPr lang="en-US" sz="1800" kern="1200" dirty="0" err="1" smtClean="0">
                          <a:solidFill>
                            <a:schemeClr val="dk1"/>
                          </a:solidFill>
                          <a:effectLst/>
                          <a:latin typeface="+mn-lt"/>
                          <a:ea typeface="+mn-ea"/>
                          <a:cs typeface="+mn-cs"/>
                        </a:rPr>
                        <a:t>Perlu</a:t>
                      </a:r>
                      <a:r>
                        <a:rPr lang="en-US" sz="1800" kern="1200" dirty="0" smtClean="0">
                          <a:solidFill>
                            <a:schemeClr val="dk1"/>
                          </a:solidFill>
                          <a:effectLst/>
                          <a:latin typeface="+mn-lt"/>
                          <a:ea typeface="+mn-ea"/>
                          <a:cs typeface="+mn-cs"/>
                        </a:rPr>
                        <a:t> </a:t>
                      </a:r>
                      <a:r>
                        <a:rPr lang="en-US" sz="1800" u="sng" kern="1200" dirty="0" err="1" smtClean="0">
                          <a:solidFill>
                            <a:schemeClr val="dk1"/>
                          </a:solidFill>
                          <a:effectLst/>
                          <a:latin typeface="+mn-lt"/>
                          <a:ea typeface="+mn-ea"/>
                          <a:cs typeface="+mn-cs"/>
                        </a:rPr>
                        <a:t>kesinambungan</a:t>
                      </a:r>
                      <a:r>
                        <a:rPr lang="en-US" sz="1800" u="sng" kern="1200" dirty="0" smtClean="0">
                          <a:solidFill>
                            <a:schemeClr val="dk1"/>
                          </a:solidFill>
                          <a:effectLst/>
                          <a:latin typeface="+mn-lt"/>
                          <a:ea typeface="+mn-ea"/>
                          <a:cs typeface="+mn-cs"/>
                        </a:rPr>
                        <a:t> </a:t>
                      </a:r>
                      <a:r>
                        <a:rPr lang="en-US" sz="1800" u="sng" kern="1200" dirty="0" err="1" smtClean="0">
                          <a:solidFill>
                            <a:schemeClr val="dk1"/>
                          </a:solidFill>
                          <a:effectLst/>
                          <a:latin typeface="+mn-lt"/>
                          <a:ea typeface="+mn-ea"/>
                          <a:cs typeface="+mn-cs"/>
                        </a:rPr>
                        <a:t>pelayanan</a:t>
                      </a:r>
                      <a:r>
                        <a:rPr lang="en-US" sz="1800" u="sng"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Kebidanan</a:t>
                      </a:r>
                      <a:r>
                        <a:rPr lang="en-US" sz="1800" kern="1200" dirty="0" smtClean="0">
                          <a:solidFill>
                            <a:schemeClr val="dk1"/>
                          </a:solidFill>
                          <a:effectLst/>
                          <a:latin typeface="+mn-lt"/>
                          <a:ea typeface="+mn-ea"/>
                          <a:cs typeface="+mn-cs"/>
                        </a:rPr>
                        <a:t> di Tingkat </a:t>
                      </a:r>
                      <a:r>
                        <a:rPr lang="en-US" sz="1800" kern="1200" dirty="0" err="1" smtClean="0">
                          <a:solidFill>
                            <a:schemeClr val="dk1"/>
                          </a:solidFill>
                          <a:effectLst/>
                          <a:latin typeface="+mn-lt"/>
                          <a:ea typeface="+mn-ea"/>
                          <a:cs typeface="+mn-cs"/>
                        </a:rPr>
                        <a:t>Pelayanan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Dasar</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 di RS, </a:t>
                      </a:r>
                      <a:r>
                        <a:rPr lang="en-US" sz="1800" kern="1200" dirty="0" err="1" smtClean="0">
                          <a:solidFill>
                            <a:schemeClr val="dk1"/>
                          </a:solidFill>
                          <a:effectLst/>
                          <a:latin typeface="+mn-lt"/>
                          <a:ea typeface="+mn-ea"/>
                          <a:cs typeface="+mn-cs"/>
                        </a:rPr>
                        <a:t>didukung</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dengan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sistem</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rujukan</a:t>
                      </a:r>
                      <a:r>
                        <a:rPr lang="en-US" sz="1800" kern="1200" dirty="0" smtClean="0">
                          <a:solidFill>
                            <a:schemeClr val="dk1"/>
                          </a:solidFill>
                          <a:effectLst/>
                          <a:latin typeface="+mn-lt"/>
                          <a:ea typeface="+mn-ea"/>
                          <a:cs typeface="+mn-cs"/>
                        </a:rPr>
                        <a:t> yang </a:t>
                      </a:r>
                      <a:r>
                        <a:rPr lang="en-US" sz="1800" kern="1200" dirty="0" err="1" smtClean="0">
                          <a:solidFill>
                            <a:schemeClr val="dk1"/>
                          </a:solidFill>
                          <a:effectLst/>
                          <a:latin typeface="+mn-lt"/>
                          <a:ea typeface="+mn-ea"/>
                          <a:cs typeface="+mn-cs"/>
                        </a:rPr>
                        <a:t>efektif</a:t>
                      </a:r>
                      <a:r>
                        <a:rPr lang="id-ID" sz="1800" kern="1200" dirty="0" smtClean="0">
                          <a:solidFill>
                            <a:schemeClr val="dk1"/>
                          </a:solidFill>
                          <a:effectLst/>
                          <a:latin typeface="+mn-lt"/>
                          <a:ea typeface="+mn-ea"/>
                          <a:cs typeface="+mn-cs"/>
                        </a:rPr>
                        <a:t>.</a:t>
                      </a:r>
                      <a:r>
                        <a:rPr lang="id-ID" sz="1800" kern="1200" baseline="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Perbaikan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hanya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disalah</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satu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tingkat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Faskes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atau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rujukan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tidak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efektif</a:t>
                      </a:r>
                      <a:endParaRPr lang="id-ID" sz="1800" kern="1200" dirty="0" smtClean="0">
                        <a:solidFill>
                          <a:schemeClr val="dk1"/>
                        </a:solidFill>
                        <a:effectLst/>
                        <a:latin typeface="+mn-lt"/>
                        <a:ea typeface="+mn-ea"/>
                        <a:cs typeface="+mn-cs"/>
                      </a:endParaRPr>
                    </a:p>
                    <a:p>
                      <a:pPr lvl="0"/>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err="1" smtClean="0">
                          <a:solidFill>
                            <a:schemeClr val="dk1"/>
                          </a:solidFill>
                          <a:effectLst/>
                          <a:latin typeface="+mn-lt"/>
                          <a:ea typeface="+mn-ea"/>
                          <a:cs typeface="+mn-cs"/>
                        </a:rPr>
                        <a:t>Semua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tingkatan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Faskes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secara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bersama-sama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mempunyai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kapasitas</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untuk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dapat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memberikan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pelayanan</a:t>
                      </a:r>
                      <a:r>
                        <a:rPr lang="en-US" sz="1800" kern="1200" dirty="0" smtClean="0">
                          <a:solidFill>
                            <a:schemeClr val="dk1"/>
                          </a:solidFill>
                          <a:effectLst/>
                          <a:latin typeface="+mn-lt"/>
                          <a:ea typeface="+mn-ea"/>
                          <a:cs typeface="+mn-cs"/>
                        </a:rPr>
                        <a:t>  24/7 </a:t>
                      </a:r>
                      <a:r>
                        <a:rPr lang="en-US" sz="1800" kern="1200" dirty="0" err="1" smtClean="0">
                          <a:solidFill>
                            <a:schemeClr val="dk1"/>
                          </a:solidFill>
                          <a:effectLst/>
                          <a:latin typeface="+mn-lt"/>
                          <a:ea typeface="+mn-ea"/>
                          <a:cs typeface="+mn-cs"/>
                        </a:rPr>
                        <a:t>sesuai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fungsinya</a:t>
                      </a:r>
                      <a:r>
                        <a:rPr lang="en-US" sz="1800" kern="1200" dirty="0" smtClean="0">
                          <a:solidFill>
                            <a:schemeClr val="dk1"/>
                          </a:solidFill>
                          <a:effectLst/>
                          <a:latin typeface="+mn-lt"/>
                          <a:ea typeface="+mn-ea"/>
                          <a:cs typeface="+mn-cs"/>
                        </a:rPr>
                        <a:t> </a:t>
                      </a:r>
                      <a:endParaRPr lang="id-ID" sz="1800" kern="1200" dirty="0" smtClean="0">
                        <a:solidFill>
                          <a:schemeClr val="dk1"/>
                        </a:solidFill>
                        <a:effectLst/>
                        <a:latin typeface="+mn-lt"/>
                        <a:ea typeface="+mn-ea"/>
                        <a:cs typeface="+mn-cs"/>
                      </a:endParaRPr>
                    </a:p>
                    <a:p>
                      <a:pPr lvl="0"/>
                      <a:endParaRPr lang="id-ID" sz="1800" kern="1200" dirty="0" smtClean="0">
                        <a:solidFill>
                          <a:schemeClr val="dk1"/>
                        </a:solidFill>
                        <a:effectLst/>
                        <a:latin typeface="+mn-lt"/>
                        <a:ea typeface="+mn-ea"/>
                        <a:cs typeface="+mn-cs"/>
                      </a:endParaRPr>
                    </a:p>
                    <a:p>
                      <a:endParaRPr lang="id-ID" dirty="0"/>
                    </a:p>
                  </a:txBody>
                  <a:tcPr/>
                </a:tc>
                <a:tc>
                  <a:txBody>
                    <a:bodyPr/>
                    <a:lstStyle/>
                    <a:p>
                      <a:r>
                        <a:rPr lang="id-ID" dirty="0" smtClean="0"/>
                        <a:t>Ibu</a:t>
                      </a:r>
                      <a:r>
                        <a:rPr lang="id-ID" baseline="0" dirty="0" smtClean="0"/>
                        <a:t> hamil agar rajin melakukan pemeriksaan kehamilan untuk mengetahui resiko kehamilan sejak dini.</a:t>
                      </a:r>
                    </a:p>
                    <a:p>
                      <a:r>
                        <a:rPr lang="id-ID" baseline="0" dirty="0" smtClean="0"/>
                        <a:t>Suami </a:t>
                      </a:r>
                      <a:r>
                        <a:rPr lang="id-ID" baseline="0" dirty="0" smtClean="0"/>
                        <a:t>selalu </a:t>
                      </a:r>
                      <a:r>
                        <a:rPr lang="id-ID" baseline="0" dirty="0" smtClean="0"/>
                        <a:t>siaga agar tidak terlambat membawa ibu hamil ke faskes, apalagi jika memiliki resiko kehamilan yang tinggi.</a:t>
                      </a:r>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8</a:t>
            </a:fld>
            <a:endParaRPr lang="en-ID"/>
          </a:p>
        </p:txBody>
      </p:sp>
    </p:spTree>
    <p:extLst>
      <p:ext uri="{BB962C8B-B14F-4D97-AF65-F5344CB8AC3E}">
        <p14:creationId xmlns:p14="http://schemas.microsoft.com/office/powerpoint/2010/main" val="1924106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714" y="0"/>
            <a:ext cx="10515600" cy="1325563"/>
          </a:xfrm>
        </p:spPr>
        <p:txBody>
          <a:bodyPr/>
          <a:lstStyle/>
          <a:p>
            <a:r>
              <a:rPr lang="id-ID" dirty="0" smtClean="0"/>
              <a:t>Rekomendasi Strategis (2)</a:t>
            </a:r>
            <a:endParaRPr lang="id-ID"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5189407"/>
              </p:ext>
            </p:extLst>
          </p:nvPr>
        </p:nvGraphicFramePr>
        <p:xfrm>
          <a:off x="852714" y="1009922"/>
          <a:ext cx="10515600" cy="5948680"/>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id-ID" dirty="0" smtClean="0"/>
                        <a:t>REKOMENDASI</a:t>
                      </a:r>
                      <a:endParaRPr lang="id-ID" dirty="0"/>
                    </a:p>
                  </a:txBody>
                  <a:tcPr/>
                </a:tc>
                <a:tc>
                  <a:txBody>
                    <a:bodyPr/>
                    <a:lstStyle/>
                    <a:p>
                      <a:r>
                        <a:rPr lang="id-ID" dirty="0" smtClean="0"/>
                        <a:t>UNTUK NASDEM</a:t>
                      </a:r>
                      <a:endParaRPr lang="id-ID" dirty="0"/>
                    </a:p>
                  </a:txBody>
                  <a:tcPr/>
                </a:tc>
                <a:tc>
                  <a:txBody>
                    <a:bodyPr/>
                    <a:lstStyle/>
                    <a:p>
                      <a:r>
                        <a:rPr lang="id-ID" dirty="0" smtClean="0"/>
                        <a:t>PEMERINTAH</a:t>
                      </a:r>
                      <a:endParaRPr lang="id-ID" dirty="0"/>
                    </a:p>
                  </a:txBody>
                  <a:tcPr/>
                </a:tc>
                <a:tc>
                  <a:txBody>
                    <a:bodyPr/>
                    <a:lstStyle/>
                    <a:p>
                      <a:r>
                        <a:rPr lang="id-ID" dirty="0" smtClean="0"/>
                        <a:t>MASYARAKAT</a:t>
                      </a:r>
                      <a:endParaRPr lang="id-ID" dirty="0"/>
                    </a:p>
                  </a:txBody>
                  <a:tcPr/>
                </a:tc>
              </a:tr>
              <a:tr h="370840">
                <a:tc>
                  <a:txBody>
                    <a:bodyPr/>
                    <a:lstStyle/>
                    <a:p>
                      <a:r>
                        <a:rPr lang="id-ID" dirty="0" smtClean="0"/>
                        <a:t>Akses ke kesehatan</a:t>
                      </a:r>
                      <a:r>
                        <a:rPr lang="id-ID" baseline="0" dirty="0" smtClean="0"/>
                        <a:t> untuk menurunkan Angka Kematian Ibu (AKI) dan stunting pada anak</a:t>
                      </a:r>
                      <a:endParaRPr lang="id-ID"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d-ID" baseline="0" dirty="0" smtClean="0"/>
                        <a:t>Mengecek dan bila perlu merevisi UU dan Peraturan yang </a:t>
                      </a:r>
                      <a:r>
                        <a:rPr lang="id-ID" baseline="0" dirty="0" smtClean="0"/>
                        <a:t>ada atau membuat yang baru </a:t>
                      </a:r>
                      <a:r>
                        <a:rPr lang="id-ID" baseline="0" dirty="0" smtClean="0"/>
                        <a:t>untuk memastikan Faskes PONED dan PONEK berada di seluruh Indonesia  </a:t>
                      </a:r>
                      <a:endParaRPr lang="id-ID" dirty="0" smtClean="0"/>
                    </a:p>
                    <a:p>
                      <a:endParaRPr lang="id-ID" dirty="0"/>
                    </a:p>
                  </a:txBody>
                  <a:tcPr/>
                </a:tc>
                <a:tc>
                  <a:txBody>
                    <a:bodyPr/>
                    <a:lstStyle/>
                    <a:p>
                      <a:pPr lvl="0"/>
                      <a:r>
                        <a:rPr lang="en-US" sz="1800" kern="1200" dirty="0" smtClean="0">
                          <a:solidFill>
                            <a:schemeClr val="dk1"/>
                          </a:solidFill>
                          <a:effectLst/>
                          <a:latin typeface="+mn-lt"/>
                          <a:ea typeface="+mn-ea"/>
                          <a:cs typeface="+mn-cs"/>
                        </a:rPr>
                        <a:t>Agar </a:t>
                      </a:r>
                      <a:r>
                        <a:rPr lang="en-US" sz="1800" kern="1200" dirty="0" err="1" smtClean="0">
                          <a:solidFill>
                            <a:schemeClr val="dk1"/>
                          </a:solidFill>
                          <a:effectLst/>
                          <a:latin typeface="+mn-lt"/>
                          <a:ea typeface="+mn-ea"/>
                          <a:cs typeface="+mn-cs"/>
                        </a:rPr>
                        <a:t>setiap</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pasien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dengan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komplikasi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kebidanan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terjamin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untuk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mendapatkan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penangan</a:t>
                      </a:r>
                      <a:r>
                        <a:rPr lang="id-ID" sz="1800" kern="1200" dirty="0" smtClean="0">
                          <a:solidFill>
                            <a:schemeClr val="dk1"/>
                          </a:solidFill>
                          <a:effectLst/>
                          <a:latin typeface="+mn-lt"/>
                          <a:ea typeface="+mn-ea"/>
                          <a:cs typeface="+mn-cs"/>
                        </a:rPr>
                        <a:t>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komplikasi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emergensi</a:t>
                      </a:r>
                      <a:r>
                        <a:rPr lang="en-US" sz="1800" kern="1200" dirty="0" smtClean="0">
                          <a:solidFill>
                            <a:schemeClr val="dk1"/>
                          </a:solidFill>
                          <a:effectLst/>
                          <a:latin typeface="+mn-lt"/>
                          <a:ea typeface="+mn-ea"/>
                          <a:cs typeface="+mn-cs"/>
                        </a:rPr>
                        <a:t> di RS P</a:t>
                      </a:r>
                      <a:r>
                        <a:rPr lang="id-ID" sz="1800" kern="1200" dirty="0" smtClean="0">
                          <a:solidFill>
                            <a:schemeClr val="dk1"/>
                          </a:solidFill>
                          <a:effectLst/>
                          <a:latin typeface="+mn-lt"/>
                          <a:ea typeface="+mn-ea"/>
                          <a:cs typeface="+mn-cs"/>
                        </a:rPr>
                        <a:t>enanganan </a:t>
                      </a:r>
                      <a:r>
                        <a:rPr lang="en-US" sz="1800" kern="1200" dirty="0" smtClean="0">
                          <a:solidFill>
                            <a:schemeClr val="dk1"/>
                          </a:solidFill>
                          <a:effectLst/>
                          <a:latin typeface="+mn-lt"/>
                          <a:ea typeface="+mn-ea"/>
                          <a:cs typeface="+mn-cs"/>
                        </a:rPr>
                        <a:t>O</a:t>
                      </a:r>
                      <a:r>
                        <a:rPr lang="id-ID" sz="1800" kern="1200" dirty="0" smtClean="0">
                          <a:solidFill>
                            <a:schemeClr val="dk1"/>
                          </a:solidFill>
                          <a:effectLst/>
                          <a:latin typeface="+mn-lt"/>
                          <a:ea typeface="+mn-ea"/>
                          <a:cs typeface="+mn-cs"/>
                        </a:rPr>
                        <a:t>bstetri dan </a:t>
                      </a:r>
                      <a:r>
                        <a:rPr lang="en-US" sz="1800" kern="1200" dirty="0" smtClean="0">
                          <a:solidFill>
                            <a:schemeClr val="dk1"/>
                          </a:solidFill>
                          <a:effectLst/>
                          <a:latin typeface="+mn-lt"/>
                          <a:ea typeface="+mn-ea"/>
                          <a:cs typeface="+mn-cs"/>
                        </a:rPr>
                        <a:t>N</a:t>
                      </a:r>
                      <a:r>
                        <a:rPr lang="id-ID" sz="1800" kern="1200" dirty="0" smtClean="0">
                          <a:solidFill>
                            <a:schemeClr val="dk1"/>
                          </a:solidFill>
                          <a:effectLst/>
                          <a:latin typeface="+mn-lt"/>
                          <a:ea typeface="+mn-ea"/>
                          <a:cs typeface="+mn-cs"/>
                        </a:rPr>
                        <a:t>eonatal </a:t>
                      </a:r>
                      <a:r>
                        <a:rPr lang="en-US" sz="1800" kern="1200" dirty="0" smtClean="0">
                          <a:solidFill>
                            <a:schemeClr val="dk1"/>
                          </a:solidFill>
                          <a:effectLst/>
                          <a:latin typeface="+mn-lt"/>
                          <a:ea typeface="+mn-ea"/>
                          <a:cs typeface="+mn-cs"/>
                        </a:rPr>
                        <a:t>E</a:t>
                      </a:r>
                      <a:r>
                        <a:rPr lang="id-ID" sz="1800" kern="1200" dirty="0" smtClean="0">
                          <a:solidFill>
                            <a:schemeClr val="dk1"/>
                          </a:solidFill>
                          <a:effectLst/>
                          <a:latin typeface="+mn-lt"/>
                          <a:ea typeface="+mn-ea"/>
                          <a:cs typeface="+mn-cs"/>
                        </a:rPr>
                        <a:t>mergensi</a:t>
                      </a:r>
                      <a:r>
                        <a:rPr lang="id-ID"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K</a:t>
                      </a:r>
                      <a:r>
                        <a:rPr lang="id-ID" sz="1800" kern="1200" dirty="0" smtClean="0">
                          <a:solidFill>
                            <a:schemeClr val="dk1"/>
                          </a:solidFill>
                          <a:effectLst/>
                          <a:latin typeface="+mn-lt"/>
                          <a:ea typeface="+mn-ea"/>
                          <a:cs typeface="+mn-cs"/>
                        </a:rPr>
                        <a:t>omprehensif</a:t>
                      </a:r>
                      <a:r>
                        <a:rPr lang="id-ID" sz="1800" kern="1200" baseline="0" dirty="0" smtClean="0">
                          <a:solidFill>
                            <a:schemeClr val="dk1"/>
                          </a:solidFill>
                          <a:effectLst/>
                          <a:latin typeface="+mn-lt"/>
                          <a:ea typeface="+mn-ea"/>
                          <a:cs typeface="+mn-cs"/>
                        </a:rPr>
                        <a:t> (PONEK)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perlu</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dibentuk</a:t>
                      </a:r>
                      <a:r>
                        <a:rPr lang="en-US" sz="1800" kern="1200" dirty="0" smtClean="0">
                          <a:solidFill>
                            <a:schemeClr val="dk1"/>
                          </a:solidFill>
                          <a:effectLst/>
                          <a:latin typeface="+mn-lt"/>
                          <a:ea typeface="+mn-ea"/>
                          <a:cs typeface="+mn-cs"/>
                        </a:rPr>
                        <a:t> </a:t>
                      </a:r>
                      <a:r>
                        <a:rPr lang="en-US" sz="1800" b="1" kern="1200" dirty="0" smtClean="0">
                          <a:solidFill>
                            <a:schemeClr val="dk1"/>
                          </a:solidFill>
                          <a:effectLst/>
                          <a:latin typeface="+mn-lt"/>
                          <a:ea typeface="+mn-ea"/>
                          <a:cs typeface="+mn-cs"/>
                        </a:rPr>
                        <a:t>“</a:t>
                      </a:r>
                      <a:r>
                        <a:rPr lang="en-US" sz="1800" b="1" kern="1200" dirty="0" err="1" smtClean="0">
                          <a:solidFill>
                            <a:schemeClr val="dk1"/>
                          </a:solidFill>
                          <a:effectLst/>
                          <a:latin typeface="+mn-lt"/>
                          <a:ea typeface="+mn-ea"/>
                          <a:cs typeface="+mn-cs"/>
                        </a:rPr>
                        <a:t>Konsorsium</a:t>
                      </a:r>
                      <a:r>
                        <a:rPr lang="en-US" sz="1800" b="1" kern="1200" dirty="0" smtClean="0">
                          <a:solidFill>
                            <a:schemeClr val="dk1"/>
                          </a:solidFill>
                          <a:effectLst/>
                          <a:latin typeface="+mn-lt"/>
                          <a:ea typeface="+mn-ea"/>
                          <a:cs typeface="+mn-cs"/>
                        </a:rPr>
                        <a:t> </a:t>
                      </a:r>
                      <a:r>
                        <a:rPr lang="en-US" sz="1800" b="1" kern="1200" dirty="0" err="1" smtClean="0">
                          <a:solidFill>
                            <a:schemeClr val="dk1"/>
                          </a:solidFill>
                          <a:effectLst/>
                          <a:latin typeface="+mn-lt"/>
                          <a:ea typeface="+mn-ea"/>
                          <a:cs typeface="+mn-cs"/>
                        </a:rPr>
                        <a:t>Fungsi</a:t>
                      </a:r>
                      <a:r>
                        <a:rPr lang="en-US" sz="1800" b="1" kern="1200" dirty="0" smtClean="0">
                          <a:solidFill>
                            <a:schemeClr val="dk1"/>
                          </a:solidFill>
                          <a:effectLst/>
                          <a:latin typeface="+mn-lt"/>
                          <a:ea typeface="+mn-ea"/>
                          <a:cs typeface="+mn-cs"/>
                        </a:rPr>
                        <a:t> PONEK” </a:t>
                      </a:r>
                      <a:r>
                        <a:rPr lang="en-US" sz="1800" kern="1200" dirty="0" err="1" smtClean="0">
                          <a:solidFill>
                            <a:schemeClr val="dk1"/>
                          </a:solidFill>
                          <a:effectLst/>
                          <a:latin typeface="+mn-lt"/>
                          <a:ea typeface="+mn-ea"/>
                          <a:cs typeface="+mn-cs"/>
                        </a:rPr>
                        <a:t>antara</a:t>
                      </a:r>
                      <a:r>
                        <a:rPr lang="en-US" sz="1800" kern="1200" dirty="0" smtClean="0">
                          <a:solidFill>
                            <a:schemeClr val="dk1"/>
                          </a:solidFill>
                          <a:effectLst/>
                          <a:latin typeface="+mn-lt"/>
                          <a:ea typeface="+mn-ea"/>
                          <a:cs typeface="+mn-cs"/>
                        </a:rPr>
                        <a:t> RS di </a:t>
                      </a:r>
                      <a:r>
                        <a:rPr lang="en-US" sz="1800" kern="1200" dirty="0" err="1" smtClean="0">
                          <a:solidFill>
                            <a:schemeClr val="dk1"/>
                          </a:solidFill>
                          <a:effectLst/>
                          <a:latin typeface="+mn-lt"/>
                          <a:ea typeface="+mn-ea"/>
                          <a:cs typeface="+mn-cs"/>
                        </a:rPr>
                        <a:t>Kab</a:t>
                      </a:r>
                      <a:r>
                        <a:rPr lang="en-US" sz="1800" kern="1200" dirty="0" smtClean="0">
                          <a:solidFill>
                            <a:schemeClr val="dk1"/>
                          </a:solidFill>
                          <a:effectLst/>
                          <a:latin typeface="+mn-lt"/>
                          <a:ea typeface="+mn-ea"/>
                          <a:cs typeface="+mn-cs"/>
                        </a:rPr>
                        <a:t>/Kota</a:t>
                      </a:r>
                      <a:r>
                        <a:rPr lang="id-ID" sz="1800" kern="1200" dirty="0" smtClean="0">
                          <a:solidFill>
                            <a:schemeClr val="dk1"/>
                          </a:solidFill>
                          <a:effectLst/>
                          <a:latin typeface="+mn-lt"/>
                          <a:ea typeface="+mn-ea"/>
                          <a:cs typeface="+mn-cs"/>
                        </a:rPr>
                        <a:t>.</a:t>
                      </a:r>
                    </a:p>
                    <a:p>
                      <a:pPr lvl="0"/>
                      <a:endParaRPr lang="id-ID" sz="1800" kern="1200" dirty="0" smtClean="0">
                        <a:solidFill>
                          <a:schemeClr val="dk1"/>
                        </a:solidFill>
                        <a:effectLst/>
                        <a:latin typeface="+mn-lt"/>
                        <a:ea typeface="+mn-ea"/>
                        <a:cs typeface="+mn-cs"/>
                      </a:endParaRPr>
                    </a:p>
                    <a:p>
                      <a:pPr lvl="0"/>
                      <a:r>
                        <a:rPr lang="en-US" sz="1800" kern="1200" dirty="0" smtClean="0">
                          <a:solidFill>
                            <a:schemeClr val="dk1"/>
                          </a:solidFill>
                          <a:effectLst/>
                          <a:latin typeface="+mn-lt"/>
                          <a:ea typeface="+mn-ea"/>
                          <a:cs typeface="+mn-cs"/>
                        </a:rPr>
                        <a:t> </a:t>
                      </a:r>
                      <a:endParaRPr lang="id-ID" sz="1800" kern="1200" dirty="0" smtClean="0">
                        <a:solidFill>
                          <a:schemeClr val="dk1"/>
                        </a:solidFill>
                        <a:effectLst/>
                        <a:latin typeface="+mn-lt"/>
                        <a:ea typeface="+mn-ea"/>
                        <a:cs typeface="+mn-cs"/>
                      </a:endParaRPr>
                    </a:p>
                    <a:p>
                      <a:endParaRPr lang="id-ID"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Program/</a:t>
                      </a:r>
                      <a:r>
                        <a:rPr lang="en-US" sz="1800" kern="1200" dirty="0" err="1" smtClean="0">
                          <a:solidFill>
                            <a:schemeClr val="dk1"/>
                          </a:solidFill>
                          <a:effectLst/>
                          <a:latin typeface="+mn-lt"/>
                          <a:ea typeface="+mn-ea"/>
                          <a:cs typeface="+mn-cs"/>
                        </a:rPr>
                        <a:t>Intervensi</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untuk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mencegah</a:t>
                      </a:r>
                      <a:r>
                        <a:rPr lang="en-US" sz="1800" kern="1200" dirty="0" smtClean="0">
                          <a:solidFill>
                            <a:schemeClr val="dk1"/>
                          </a:solidFill>
                          <a:effectLst/>
                          <a:latin typeface="+mn-lt"/>
                          <a:ea typeface="+mn-ea"/>
                          <a:cs typeface="+mn-cs"/>
                        </a:rPr>
                        <a:t> Stunting, </a:t>
                      </a:r>
                      <a:r>
                        <a:rPr lang="en-US" sz="1800" kern="1200" dirty="0" err="1" smtClean="0">
                          <a:solidFill>
                            <a:schemeClr val="dk1"/>
                          </a:solidFill>
                          <a:effectLst/>
                          <a:latin typeface="+mn-lt"/>
                          <a:ea typeface="+mn-ea"/>
                          <a:cs typeface="+mn-cs"/>
                        </a:rPr>
                        <a:t>rendahnya</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kecerdasan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dan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risiko</a:t>
                      </a:r>
                      <a:r>
                        <a:rPr lang="en-US" sz="1800" kern="1200" dirty="0" smtClean="0">
                          <a:solidFill>
                            <a:schemeClr val="dk1"/>
                          </a:solidFill>
                          <a:effectLst/>
                          <a:latin typeface="+mn-lt"/>
                          <a:ea typeface="+mn-ea"/>
                          <a:cs typeface="+mn-cs"/>
                        </a:rPr>
                        <a:t> </a:t>
                      </a:r>
                      <a:r>
                        <a:rPr lang="id-ID" sz="1800" kern="1200" dirty="0" smtClean="0">
                          <a:solidFill>
                            <a:schemeClr val="dk1"/>
                          </a:solidFill>
                          <a:effectLst/>
                          <a:latin typeface="+mn-lt"/>
                          <a:ea typeface="+mn-ea"/>
                          <a:cs typeface="+mn-cs"/>
                        </a:rPr>
                        <a:t>penyakit tidak menular (</a:t>
                      </a:r>
                      <a:r>
                        <a:rPr lang="en-US" sz="1800" kern="1200" dirty="0" smtClean="0">
                          <a:solidFill>
                            <a:schemeClr val="dk1"/>
                          </a:solidFill>
                          <a:effectLst/>
                          <a:latin typeface="+mn-lt"/>
                          <a:ea typeface="+mn-ea"/>
                          <a:cs typeface="+mn-cs"/>
                        </a:rPr>
                        <a:t>PTM</a:t>
                      </a:r>
                      <a:r>
                        <a:rPr lang="id-ID" sz="1800" kern="1200" dirty="0" smtClean="0">
                          <a:solidFill>
                            <a:schemeClr val="dk1"/>
                          </a:solidFill>
                          <a:effectLst/>
                          <a:latin typeface="+mn-lt"/>
                          <a:ea typeface="+mn-ea"/>
                          <a:cs typeface="+mn-cs"/>
                        </a:rPr>
                        <a:t>)</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harus</a:t>
                      </a:r>
                      <a:r>
                        <a:rPr lang="en-US" sz="1800" kern="1200" dirty="0" smtClean="0">
                          <a:solidFill>
                            <a:schemeClr val="dk1"/>
                          </a:solidFill>
                          <a:effectLst/>
                          <a:latin typeface="+mn-lt"/>
                          <a:ea typeface="+mn-ea"/>
                          <a:cs typeface="+mn-cs"/>
                        </a:rPr>
                        <a:t> </a:t>
                      </a:r>
                      <a:r>
                        <a:rPr lang="en-US" sz="1800" u="sng" kern="1200" dirty="0" err="1" smtClean="0">
                          <a:solidFill>
                            <a:schemeClr val="dk1"/>
                          </a:solidFill>
                          <a:effectLst/>
                          <a:latin typeface="+mn-lt"/>
                          <a:ea typeface="+mn-ea"/>
                          <a:cs typeface="+mn-cs"/>
                        </a:rPr>
                        <a:t>dimulai</a:t>
                      </a:r>
                      <a:r>
                        <a:rPr lang="en-US" sz="1800" u="sng" kern="1200" dirty="0" smtClean="0">
                          <a:solidFill>
                            <a:schemeClr val="dk1"/>
                          </a:solidFill>
                          <a:effectLst/>
                          <a:latin typeface="+mn-lt"/>
                          <a:ea typeface="+mn-ea"/>
                          <a:cs typeface="+mn-cs"/>
                        </a:rPr>
                        <a:t> </a:t>
                      </a:r>
                      <a:r>
                        <a:rPr lang="en-US" sz="1800" u="sng" kern="1200" dirty="0" err="1" smtClean="0">
                          <a:solidFill>
                            <a:schemeClr val="dk1"/>
                          </a:solidFill>
                          <a:effectLst/>
                          <a:latin typeface="+mn-lt"/>
                          <a:ea typeface="+mn-ea"/>
                          <a:cs typeface="+mn-cs"/>
                        </a:rPr>
                        <a:t>sedini</a:t>
                      </a:r>
                      <a:r>
                        <a:rPr lang="en-US" sz="1800" u="sng" kern="1200" dirty="0" smtClean="0">
                          <a:solidFill>
                            <a:schemeClr val="dk1"/>
                          </a:solidFill>
                          <a:effectLst/>
                          <a:latin typeface="+mn-lt"/>
                          <a:ea typeface="+mn-ea"/>
                          <a:cs typeface="+mn-cs"/>
                        </a:rPr>
                        <a:t> </a:t>
                      </a:r>
                      <a:r>
                        <a:rPr lang="en-US" sz="1800" u="sng" kern="1200" dirty="0" err="1" smtClean="0">
                          <a:solidFill>
                            <a:schemeClr val="dk1"/>
                          </a:solidFill>
                          <a:effectLst/>
                          <a:latin typeface="+mn-lt"/>
                          <a:ea typeface="+mn-ea"/>
                          <a:cs typeface="+mn-cs"/>
                        </a:rPr>
                        <a:t>mungkin</a:t>
                      </a:r>
                      <a:r>
                        <a:rPr lang="en-US" sz="1800" u="sng"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sejak</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kehamilan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bahkan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persiapan</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sebelum</a:t>
                      </a:r>
                      <a:r>
                        <a:rPr lang="en-US" sz="1800" kern="1200" dirty="0" smtClean="0">
                          <a:solidFill>
                            <a:schemeClr val="dk1"/>
                          </a:solidFill>
                          <a:effectLst/>
                          <a:latin typeface="+mn-lt"/>
                          <a:ea typeface="+mn-ea"/>
                          <a:cs typeface="+mn-cs"/>
                        </a:rPr>
                        <a:t> </a:t>
                      </a:r>
                      <a:r>
                        <a:rPr lang="en-US" sz="1800" kern="1200" dirty="0" err="1" smtClean="0">
                          <a:solidFill>
                            <a:schemeClr val="dk1"/>
                          </a:solidFill>
                          <a:effectLst/>
                          <a:latin typeface="+mn-lt"/>
                          <a:ea typeface="+mn-ea"/>
                          <a:cs typeface="+mn-cs"/>
                        </a:rPr>
                        <a:t>kehamilan</a:t>
                      </a:r>
                      <a:r>
                        <a:rPr lang="id-ID" sz="1800" kern="1200" dirty="0" smtClean="0">
                          <a:solidFill>
                            <a:schemeClr val="dk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id-ID" sz="1800" kern="1200" dirty="0" smtClean="0">
                          <a:solidFill>
                            <a:srgbClr val="002060"/>
                          </a:solidFill>
                          <a:effectLst/>
                          <a:latin typeface="+mn-lt"/>
                          <a:ea typeface="+mn-ea"/>
                          <a:cs typeface="+mn-cs"/>
                        </a:rPr>
                        <a:t>*Empat </a:t>
                      </a:r>
                      <a:r>
                        <a:rPr lang="id-ID" sz="1800" kern="1200" dirty="0" smtClean="0">
                          <a:solidFill>
                            <a:srgbClr val="002060"/>
                          </a:solidFill>
                          <a:effectLst/>
                          <a:latin typeface="+mn-lt"/>
                          <a:ea typeface="+mn-ea"/>
                          <a:cs typeface="+mn-cs"/>
                        </a:rPr>
                        <a:t>dari lima </a:t>
                      </a:r>
                      <a:r>
                        <a:rPr lang="en-US" sz="1800" kern="1200" dirty="0" err="1" smtClean="0">
                          <a:solidFill>
                            <a:srgbClr val="002060"/>
                          </a:solidFill>
                          <a:effectLst/>
                          <a:latin typeface="+mn-lt"/>
                          <a:ea typeface="+mn-ea"/>
                          <a:cs typeface="+mn-cs"/>
                        </a:rPr>
                        <a:t>penyebab</a:t>
                      </a:r>
                      <a:r>
                        <a:rPr lang="en-US" sz="1800" kern="1200" dirty="0" smtClean="0">
                          <a:solidFill>
                            <a:srgbClr val="002060"/>
                          </a:solidFill>
                          <a:effectLst/>
                          <a:latin typeface="+mn-lt"/>
                          <a:ea typeface="+mn-ea"/>
                          <a:cs typeface="+mn-cs"/>
                        </a:rPr>
                        <a:t> </a:t>
                      </a:r>
                      <a:r>
                        <a:rPr lang="en-US" sz="1800" kern="1200" dirty="0" err="1" smtClean="0">
                          <a:solidFill>
                            <a:srgbClr val="002060"/>
                          </a:solidFill>
                          <a:effectLst/>
                          <a:latin typeface="+mn-lt"/>
                          <a:ea typeface="+mn-ea"/>
                          <a:cs typeface="+mn-cs"/>
                        </a:rPr>
                        <a:t>utama</a:t>
                      </a:r>
                      <a:r>
                        <a:rPr lang="en-US" sz="1800" kern="1200" dirty="0" smtClean="0">
                          <a:solidFill>
                            <a:srgbClr val="002060"/>
                          </a:solidFill>
                          <a:effectLst/>
                          <a:latin typeface="+mn-lt"/>
                          <a:ea typeface="+mn-ea"/>
                          <a:cs typeface="+mn-cs"/>
                        </a:rPr>
                        <a:t> </a:t>
                      </a:r>
                      <a:r>
                        <a:rPr lang="en-US" sz="1800" kern="1200" dirty="0" err="1" smtClean="0">
                          <a:solidFill>
                            <a:srgbClr val="002060"/>
                          </a:solidFill>
                          <a:effectLst/>
                          <a:latin typeface="+mn-lt"/>
                          <a:ea typeface="+mn-ea"/>
                          <a:cs typeface="+mn-cs"/>
                        </a:rPr>
                        <a:t>kematian</a:t>
                      </a:r>
                      <a:r>
                        <a:rPr lang="en-US" sz="1800" kern="1200" dirty="0" smtClean="0">
                          <a:solidFill>
                            <a:srgbClr val="002060"/>
                          </a:solidFill>
                          <a:effectLst/>
                          <a:latin typeface="+mn-lt"/>
                          <a:ea typeface="+mn-ea"/>
                          <a:cs typeface="+mn-cs"/>
                        </a:rPr>
                        <a:t> </a:t>
                      </a:r>
                      <a:r>
                        <a:rPr lang="en-US" sz="1800" kern="1200" dirty="0" err="1" smtClean="0">
                          <a:solidFill>
                            <a:srgbClr val="002060"/>
                          </a:solidFill>
                          <a:effectLst/>
                          <a:latin typeface="+mn-lt"/>
                          <a:ea typeface="+mn-ea"/>
                          <a:cs typeface="+mn-cs"/>
                        </a:rPr>
                        <a:t>akibat</a:t>
                      </a:r>
                      <a:r>
                        <a:rPr lang="en-US" sz="1800" kern="1200" dirty="0" smtClean="0">
                          <a:solidFill>
                            <a:srgbClr val="002060"/>
                          </a:solidFill>
                          <a:effectLst/>
                          <a:latin typeface="+mn-lt"/>
                          <a:ea typeface="+mn-ea"/>
                          <a:cs typeface="+mn-cs"/>
                        </a:rPr>
                        <a:t> PTM </a:t>
                      </a:r>
                      <a:r>
                        <a:rPr lang="id-ID" sz="1800" kern="1200" dirty="0" smtClean="0">
                          <a:solidFill>
                            <a:srgbClr val="002060"/>
                          </a:solidFill>
                          <a:effectLst/>
                          <a:latin typeface="+mn-lt"/>
                          <a:ea typeface="+mn-ea"/>
                          <a:cs typeface="+mn-cs"/>
                        </a:rPr>
                        <a:t>(stroke, jantung dan pembuluh darah, diabetes melitus dan komplikasinya, hipertensi dan komplikasinya)</a:t>
                      </a:r>
                      <a:r>
                        <a:rPr lang="en-US" sz="1800" kern="1200" dirty="0" smtClean="0">
                          <a:solidFill>
                            <a:srgbClr val="002060"/>
                          </a:solidFill>
                          <a:effectLst/>
                          <a:latin typeface="+mn-lt"/>
                          <a:ea typeface="+mn-ea"/>
                          <a:cs typeface="+mn-cs"/>
                        </a:rPr>
                        <a:t> </a:t>
                      </a:r>
                      <a:r>
                        <a:rPr lang="en-US" sz="1800" kern="1200" dirty="0" err="1" smtClean="0">
                          <a:solidFill>
                            <a:srgbClr val="002060"/>
                          </a:solidFill>
                          <a:effectLst/>
                          <a:latin typeface="+mn-lt"/>
                          <a:ea typeface="+mn-ea"/>
                          <a:cs typeface="+mn-cs"/>
                        </a:rPr>
                        <a:t>terkait</a:t>
                      </a:r>
                      <a:r>
                        <a:rPr lang="en-US" sz="1800" kern="1200" dirty="0" smtClean="0">
                          <a:solidFill>
                            <a:srgbClr val="002060"/>
                          </a:solidFill>
                          <a:effectLst/>
                          <a:latin typeface="+mn-lt"/>
                          <a:ea typeface="+mn-ea"/>
                          <a:cs typeface="+mn-cs"/>
                        </a:rPr>
                        <a:t> </a:t>
                      </a:r>
                      <a:r>
                        <a:rPr lang="id-ID" sz="1800" kern="1200" dirty="0" smtClean="0">
                          <a:solidFill>
                            <a:srgbClr val="002060"/>
                          </a:solidFill>
                          <a:effectLst/>
                          <a:latin typeface="+mn-lt"/>
                          <a:ea typeface="+mn-ea"/>
                          <a:cs typeface="+mn-cs"/>
                        </a:rPr>
                        <a:t>gizi.</a:t>
                      </a:r>
                    </a:p>
                    <a:p>
                      <a:pPr marL="0" marR="0" lvl="0" indent="0" algn="l" defTabSz="914400" rtl="0" eaLnBrk="1" fontAlgn="auto" latinLnBrk="0" hangingPunct="1">
                        <a:lnSpc>
                          <a:spcPct val="100000"/>
                        </a:lnSpc>
                        <a:spcBef>
                          <a:spcPts val="0"/>
                        </a:spcBef>
                        <a:spcAft>
                          <a:spcPts val="0"/>
                        </a:spcAft>
                        <a:buClrTx/>
                        <a:buSzTx/>
                        <a:buFontTx/>
                        <a:buNone/>
                        <a:tabLst/>
                        <a:defRPr/>
                      </a:pPr>
                      <a:endParaRPr lang="id-ID" sz="1800" kern="1200" dirty="0" smtClean="0">
                        <a:solidFill>
                          <a:schemeClr val="dk1"/>
                        </a:solidFill>
                        <a:effectLst/>
                        <a:latin typeface="+mn-lt"/>
                        <a:ea typeface="+mn-ea"/>
                        <a:cs typeface="+mn-cs"/>
                      </a:endParaRPr>
                    </a:p>
                  </a:txBody>
                  <a:tcPr/>
                </a:tc>
              </a:tr>
            </a:tbl>
          </a:graphicData>
        </a:graphic>
      </p:graphicFrame>
      <p:sp>
        <p:nvSpPr>
          <p:cNvPr id="5" name="Date Placeholder 4"/>
          <p:cNvSpPr>
            <a:spLocks noGrp="1"/>
          </p:cNvSpPr>
          <p:nvPr>
            <p:ph type="dt" sz="half" idx="10"/>
          </p:nvPr>
        </p:nvSpPr>
        <p:spPr/>
        <p:txBody>
          <a:bodyPr/>
          <a:lstStyle/>
          <a:p>
            <a:r>
              <a:rPr lang="en-ID" smtClean="0"/>
              <a:t>25/07/2024</a:t>
            </a:r>
            <a:endParaRPr lang="en-ID"/>
          </a:p>
        </p:txBody>
      </p:sp>
      <p:sp>
        <p:nvSpPr>
          <p:cNvPr id="6" name="Slide Number Placeholder 5"/>
          <p:cNvSpPr>
            <a:spLocks noGrp="1"/>
          </p:cNvSpPr>
          <p:nvPr>
            <p:ph type="sldNum" sz="quarter" idx="12"/>
          </p:nvPr>
        </p:nvSpPr>
        <p:spPr/>
        <p:txBody>
          <a:bodyPr/>
          <a:lstStyle/>
          <a:p>
            <a:fld id="{3119B8AA-864B-4072-B7A9-313F246F49E9}" type="slidenum">
              <a:rPr lang="en-ID" smtClean="0"/>
              <a:t>9</a:t>
            </a:fld>
            <a:endParaRPr lang="en-ID"/>
          </a:p>
        </p:txBody>
      </p:sp>
    </p:spTree>
    <p:extLst>
      <p:ext uri="{BB962C8B-B14F-4D97-AF65-F5344CB8AC3E}">
        <p14:creationId xmlns:p14="http://schemas.microsoft.com/office/powerpoint/2010/main" val="2915459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1226</Words>
  <Application>Microsoft Office PowerPoint</Application>
  <PresentationFormat>Widescreen</PresentationFormat>
  <Paragraphs>206</Paragraphs>
  <Slides>19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Terobosan Mengatasi Ketimpangan Gender dalam Kesehatan di Indonesia</vt:lpstr>
      <vt:lpstr>Akar Ketimpangan Gender di Bidang Kesehatan</vt:lpstr>
      <vt:lpstr>AKIBATNYA</vt:lpstr>
      <vt:lpstr>DAMPAKNYA</vt:lpstr>
      <vt:lpstr>BAGAIMANA MENGATASINYA?</vt:lpstr>
      <vt:lpstr>APA REKOMENDASI KITA?</vt:lpstr>
      <vt:lpstr>APA REKOMENDASI KITA?</vt:lpstr>
      <vt:lpstr>Rekomendasi Strategis (1)</vt:lpstr>
      <vt:lpstr>Rekomendasi Strategis (2)</vt:lpstr>
      <vt:lpstr>Rekomendasi Strategis (3)</vt:lpstr>
      <vt:lpstr>Rekomendasi Strategis (4)</vt:lpstr>
      <vt:lpstr>Rekomendasi Strategis (5)</vt:lpstr>
      <vt:lpstr>Rekomendasi Strategis (6)</vt:lpstr>
      <vt:lpstr>Rekomendasi Strategis (7)</vt:lpstr>
      <vt:lpstr>Rekomendasi Strategis (8)</vt:lpstr>
      <vt:lpstr> Rekomendasi Strategis (9)</vt:lpstr>
      <vt:lpstr>Rekomendasi Strategis (10)</vt:lpstr>
      <vt:lpstr>Rekomendasi Strategis (10)</vt:lpstr>
      <vt:lpstr>Rekomendasi Strategis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Menghapus Ketimpangan Gender di bidang Ekonomi, Pemanfaatan Sumber Daya Alam, dan Bidang STEM (Sains, teknologi, Teknik, dan Matematika)</dc:title>
  <dc:creator>admin admin</dc:creator>
  <cp:lastModifiedBy>MetroTV</cp:lastModifiedBy>
  <cp:revision>49</cp:revision>
  <dcterms:created xsi:type="dcterms:W3CDTF">2024-07-23T05:18:10Z</dcterms:created>
  <dcterms:modified xsi:type="dcterms:W3CDTF">2024-07-24T16:39:35Z</dcterms:modified>
</cp:coreProperties>
</file>